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исходных клеток формируются гаметы, обеспечивающие наследственность?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половых клеток человека
</a:t>
            </a:r>
            <a:endParaRPr lang="en-US" sz="37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развитие гамет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половых клеток показывает, как наследственная информация передаётся потомству, почему гаметы отличаются от соматических клеток и как возникают нарушения, влияющие на фертильность и здоровье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первичных половых клеток
</a:t>
            </a:r>
            <a:endParaRPr lang="en-US" sz="2933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Заложение вне гонад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половые клетки возникают не в яичниках и не в семенниках, а в раннем эмбрионе. Затем они перемещаются к будущим половым железам, где получают дальнейшее направление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будущих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этом этапе создаётся клеточная основа репродуктивной системы. От количества и качества первичных половых клеток зависит дальнейший потенциал образования зрелых гамет.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нужного места, клетки многократно делятся митозом. Так формируется запас исходных клеток, из которых позже будут развиваться сперматозоиды или яйцеклетки.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 зачаткам гонад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эмбриогенеза клетки активно перемещаются в зачатки яичников или семенников. Этот этап особенно важен, потому что без точного попадания в гонады нормальное образование гамет невозможно.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гаметогенеза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образования гамет у человека и их различия у мужчин и женщин.
</a:t>
            </a:r>
            <a:endParaRPr lang="en-US" sz="15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3800" y="133825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сперматогоний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 митотических делений сперматогоний типа A и B. Благодаря этому в семенных канальцах поддерживается постоянный источник клеток для последующего созревания.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83800" y="2094571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сперматоцитов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стадии роста клетки увеличиваются в размерах и готовятся к мейозу. В этот период происходит удвоение ДНК, необходимое для точного распределения наследственного материала.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3800" y="2850913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сперматоцит проходит мейоз I и мейоз II. В результате число хромосом уменьшается вдвое, а из одной исходной клетки образуются четыре гаплоидные клетки.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3800" y="3607254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Спермиогенез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мейоза круглые клетки постепенно превращаются в сперматозоиды. Формируются головка, жгутик и плотное ядро, а объём цитоплазмы сокращается до минимума.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800" y="4363600"/>
            <a:ext cx="54072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сперматозоид становится специализированной клеткой, приспособленной к активному движению и оплодотворению. Его строение отражает главную функцию — доставить наследственный материал к яйцеклетке.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6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в семенных канальцах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мейоза у мужчин и женщин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связано не только с числом клеток, но и с распределением цитоплазмы: у женщин сохраняется клетка с наибольшим запасом ресурсов.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мейоз даёт максимум гамет, женский — одну функциональную яйцеклетку, ориентированную на успешное начало развития зародыша.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схема результатов мейоза у 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сперматогенеза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Сперматогонии типа A и B делятся митозом, поддерживая клеточную линию и создавая запас исходных клеток для дальнейшего созревания.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увеличиваются, накапливают вещества и удваивают ДНК, подготавливаясь к редукционному делению и точному распределению наследственного материала.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сперматоцит проходит мейоз I и мейоз II, в результате чего образуются гаплоидные клетки с уменьшенным набором хромосом.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клетки приобретают специализированное строение: образуются акросома и жгутик, ядро уплотняется, а цитоплазма уменьшается.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головке находится ядро с гаплоидным набором хромосом и акросома. Её ферменты помогают сперматозоиду пройти защитные оболочки яйцеклетки во время оплодотворения.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соединяет головку с остальной частью клетки и обеспечивает прочную связь между её отделами. Она важна для правильной передачи движений хвоста.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содержит множество митохондрий, которые вырабатывают энергию для движения жгутика. Благодаря этому сперматозоид может активно перемещаться в половых путях женщины.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представляет собой жгутик, обеспечивающий поступательное движение клетки. Его работа делает возможным продвижение сперматозоида к яйцеклетке на значительное расстояние.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зрелого сперматозоида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и формирование яйцеклетки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начинается ещё до рождения. В эмбриональном периоде оогонии размножаются митозом, а затем часть из них превращается в первичные ооциты.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сперматогенеза, оогенез приводит к образованию одной крупной функциональной клетки. Остальные продукты деления получают мало цитоплазмы и не участвуют в оплодотворении.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полового созревания в каждом менструальном цикле обычно развивается один доминантный фолликул. Поэтому созревание яйцеклетки у женщин идёт не непрерывно, а по циклам.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ооциты надолго останавливаются в профазе I мейоза. Эта остановка может продолжаться до наступления половой зрелости и делает развитие женских гамет особенно длительным.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 оогенеза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по-разному у мужчин и женщин реализуется образование гамет.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обеспечивает массовое образование клеток, а оогенез — формирование одной крупной гаметы с запасом ресурсов.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гаметогенеза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фолликула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гранулезы размножаются, ооцит увеличивается, вокруг него формируются защитные и питательные структуры. Фолликул начинает активно реагировать на гормональные сигналы.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Примордиальный фолликул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Ооцит покоится в оболочке из плоских клеток. Это начальная форма фолликула, которая сохраняется как резерв и может перейти к дальнейшему развитию в будущем цикле.
</a:t>
            </a:r>
            <a:endParaRPr lang="en-US" sz="870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овуляцией
</a:t>
            </a:r>
            <a:endParaRPr lang="en-US" sz="1214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завершается, образуется вторичный ооцит. Он выходит из фолликула и сохраняет готовность к дальнейшему завершению мейоза только после оплодотворения.
</a:t>
            </a:r>
            <a:endParaRPr lang="en-US" sz="870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фолликул
</a:t>
            </a:r>
            <a:endParaRPr lang="en-US" sz="1171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фолликула увеличивается, синтез эстрогенов усиливается, а ооцит достигает окончательной подготовки к созреванию. Этот этап предшествует овуляции.
</a:t>
            </a:r>
            <a:endParaRPr lang="en-US" sz="883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Фолликулогенез и созревание ооцита
</a:t>
            </a:r>
            <a:endParaRPr lang="en-US" sz="27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гаметогенеза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гипоталамус—гипофиз—гонады работает как единая система: каждый гормон запускает следующий этап и одновременно ограничивает избыточную стимуляцию.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основана на обратной связи: одни гормоны усиливают созревание гамет, другие поддерживают равновесие и ритм репродуктивных процессов.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регуляция репродуктивной функции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овуляции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яичнике и гормональной регуляции менструального цикла.
</a:t>
            </a:r>
            <a:endParaRPr lang="en-US" sz="15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источник наследственной изменчивости
</a:t>
            </a:r>
            <a:endParaRPr lang="en-US" sz="2537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сближаются и обмениваются участками ДНК. Такой обмен создает новые сочетания аллелей и делает каждую гамету генетически неповторимой.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и анафазе I пары хромосом расходятся независимо друг от друга. Из-за этого у будущих гамет формируются разные комбинации материнских и отцовских хромосом.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расхождение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делений мейоза каждая клетка получает гаплоидный набор, но не простую копию исходного генома. Генетическая уникальность начинается уже на стадии созревания гамет.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генотипы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мейоз поддерживает разнообразие признаков в потомстве. Поэтому дети похожи на родителей, но не повторяют их полностью, а наследуют индивидуальный набор признаков.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у 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включается в период полового созревания, когда семенные канальцы начинают активно производить зрелые клетки. Затем процесс продолжается почти непрерывно, хотя с возрастом его темп постепенно снижается и качество сперматозоидов может меняться.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Запас, заложенный до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стартует еще в эмбриональном периоде: будущие ооциты формируются заранее и надолго «останавливаются» в развитии. Поэтому к моменту рождения у девочки уже есть ограниченный запас клеток, который не пополняется в течение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и как долго продолжается гаметогенез
</a:t>
            </a:r>
            <a:endParaRPr lang="en-US" sz="19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качество половых клеток
</a:t>
            </a:r>
            <a:endParaRPr lang="en-US" sz="259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факторов действует длительно и незаметно, поэтому профилактика важнее позднего лечения. Особенно значимы возраст и постоянные вредные привычки.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риска, тем выше вероятность нарушений мейоза, снижения фертильности и проблем раннего эмбрионального развития.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клинические данные о факторах репродуктивного риска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развития половых клеток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хромосомы не расходятся в мейозе, возникает анеуплоидия. Такие клетки несут лишний или недостающий хромосомный материал, что повышает риск наследственных синдромов и прерывания беременности.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сперматозоидов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подвижности, неправильная форма и дефекты акросомы уменьшают вероятность проникновения в яйцеклетку. В результате оплодотворение становится менее вероятным даже при нормальном числе клеток.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овуляции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фолликул созревает неполноценно или овуляция не происходит, яйцеклетка не выходит в нужный момент. Это часто приводит к бесплодию и сбоям менструального цикла.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резерва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число жизнеспособных ооцитов уменьшается, а их качество снижается. У женщин это повышает риск анеуплоидий и снижает вероятность наступления здоровой беременности.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140" y="1038300"/>
            <a:ext cx="5193570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причины нарушают созревание гамет и к чему это приводит.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нарушений связано либо с ошибками деления, либо с повреждением созревающих клеток; итогом становятся снижение фертильности и риск наследственных патологий.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общие сведения о нарушениях гаметогенеза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нарушений гаметогенеза
</a:t>
            </a:r>
            <a:endParaRPr lang="en-US" sz="23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0750" y="3174350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бесплодия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сперматогенеза и оогенеза помогает врачам понять, на каком этапе возникает проблема. Анализ спермы, гормональные исследования и оценка овариального резерва дают представление о шансах на зачатие и выборе тактики лечения.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5074050" y="3169725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и ИКСИ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вспомогательных репродуктивных технологиях врачи опираются на знания о зрелости гамет и условиях оплодотворения. В лаборатории под микроскопом отбирают наиболее подходящий сперматозоид и создают условия для успешного соединения клеток.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гаметогенеза для медицины
</a:t>
            </a:r>
            <a:endParaRPr lang="en-US" sz="2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гаметогенез так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обеспечивает продолжение жизни вида, сочетая точность клеточного деления, гормональную регуляцию и наследственную изменчивость. Понимание этого процесса помогает объяснить и нормальное развитие, и причины репродуктивных нарушений.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2026-06-01T15:35:59Z</dcterms:created>
  <dcterms:modified xsi:type="dcterms:W3CDTF">2026-06-01T15:35:59Z</dcterms:modified>
</cp:coreProperties>
</file>