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Бродский. «Ветер оставил лес...»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осень: ветер уходит, лес стихает, а в природе слышна тишина и грусть времени.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место стихотворения в пейзажной лирике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Бродский (1940–1996) — русский поэт XX века, лауреат Нобелевской премии по литературе 1987 года. «Ветер оставил лес…» относится к пейзажной лирике, где природа отражает внутреннее состояние человека. Осень здесь связана с переменами и завершением.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стихотворении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смотрит на лес после ветра. Листья уже сорваны, деревья стоят почти голыми, а воздух кажется холодным и пустым — будто вокруг стало тише.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Событий почти нет, но есть выразительные картины природы. В тексте последовательно возникают ветер, лес, тишина и голые ветви — они складываются в целостное осеннее настроение.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детали передаётся уход тепла. Лес воспринимается как живой мир, который меняется прямо на глазах, и эта смена становится основой для размышления 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ветра в стихотворении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как сила перемен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 стихотворении действует как сила перемен: он уносит листву и делает лес более открытым. Привычный порядок нарушается, и деревья выглядят беззащитнее на фоне серого неба.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Позднеосенняя картина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Позднеосенний лес хорошо передаёт это состояние: голые ветви, сухие листья на земле и ощущение холодного воздуха. Внешние изменения подсказывают, что природе пора переходить к следующему времени года.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943" y="1226125"/>
            <a:ext cx="30375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0642" y="2971106"/>
            <a:ext cx="2025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ощущается через смену сезонов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воспринимается как ступень перед зимой: тепло уходит, яркость листьев исчезает. Природа меняет «настрой», и это показывает, что всё движется вперёд.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как знак приближения зимы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не просто описывает погоду: он помогает почувствовать близость зимних перемен. Лес становится строже, а тишина — более заметной и значимой.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Уходящая красота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стихотворении связаны с красотой, которая не задерживается. Ветер оставляет лес «обновлённым», но уже без прежней пышности — и потому становится немного грустно.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невозможно остановить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 в тексте неизбежна. Поэт не спорит с природой: он показывает, как она спокойно принимает новое состояние — и человек тоже должен это признать.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времени и смены сезонов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4215" y="1145300"/>
            <a:ext cx="54156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помогает увидеть, как пейзаж превращается в настроение конца осени.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и их значение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работает вместе: через движение ветра и состояние леса возникает ощущение конца осени и ожидания зимы.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мотивам стихотворения «Ветер оставил лес…».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Цепочка: от перемены — к тишине и раздумью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настроения в стихотворении: ветер → изменения → пустота → холод → мысль о смене сезонов.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заметна тишина: она рождается не из действий, а из неподвижности леса и паузы после ветра.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сильнее всего звучат в тексте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природы создаёт спокойную, чуть грустную интонацию: перемены ведут к остановке и ожиданию новой поры года.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диаграммы из заданного распределения.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взгляд на природу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героя спокойный и точный. Он фиксирует детали — оголённые ветви, пустеющий воздух, оставленные ветром следы — и благодаря этому картина получается «живой».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делает текст похожим на тихое размышление. Чувства возникают постепенно: сначала видим изменения, затем начинаем воспринимать их смысл.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становится участником событий: он словно отходит в сторону и наблюдает. Его внимание направлено на то, как меняется лес после ветра.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находится не человек, а состояние осеннего леса. Поэтому стихотворение звучит как разговор о переменах через пейзаж.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8672" y="1567421"/>
            <a:ext cx="33075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44761"/>
            <a:ext cx="3780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44761"/>
            <a:ext cx="37800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Образы-символы в стихотворении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— символ перемен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обозначает переход и обновление. Он уносит листву и меняет картину леса так, что становится ясно: прежняя осень уже уходит.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символ жизни природы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тексте воспринимается как самостоятельный мир. Его состояние показывает уязвимость природы: она меняется вместе с сезоном, даже если кажется привычной.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знак мимолётности красоты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напоминают о красоте, которая не задерживается. Их исчезновение усиливает ощущение завершения: прекрасное превращается в след на земле.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— символ завершения и ожидания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связывается с концом осени и приближением зимы. Он подчёркивает строгость мира и помогает почувствовать неизбежность нового времени года.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организуют движение смысла: через слова о ветре появляется ощущение перемены, а через тишину и холод — замедление и внутреннее размышление.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тексте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средств показывает, что стихотворение «держится» на точных образных словах: они создают настроение не объяснениями, а картиной.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Бродский, «Ветер оставил лес…». Данные для диаграммы: результаты школьного анализа текста (перечень средств и их примерная частота).
</a:t>
            </a:r>
            <a:endParaRPr lang="en-US" sz="8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пейзаж как отражение чувства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Бродского не просто описывает природу: он звучит как тихая эмоциональная пауза. Поздняя осень делает мир более открытым — и вместе с этим приходит грусть без резких поворотов.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детали, знакомые по прогулкам, усиливают понимание: пустые ветви, мокрая земля, серый свет и опавшие листья. Такой контраст между «было» и «стало» поддерживает тему завершения.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суммирует, какие средства помогают превратить осеннюю картину в «живое» впечатление: точность деталей, оживление природы, ритм и звуковой эффект.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средство работает на общее впечатление: осень воспринимается как цельная сцена, где движение ветра сменяется тишиной и ожиданием зимы.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Бродский, «Ветер оставил лес…».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стихотворения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 картина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небольшом тексте поэт успевает создать целый осенний «кадр»: ветер, лес и состояние воздуха складываются в единое впечатление.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звучит ровно, без лишних объяснений. Именно поэтому образ леса запоминается: он остаётся в воображении как тихое наблюдение.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слова, точные сочетания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основе понятны, но их сочетания становятся смысловыми: детали природы начинают работать как намёки на перемены и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разбирать это стихотворение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читательских шагов: от картины природы к главной теме времени и перемен.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не в самой погоде, а в «векторе» образов. Пушкин чаще даёт свет и вдохновение, Тютчев — загадку и смену, Бродский — строгость и философский холод.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осени у разных поэтов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пора года в поэзии может менять смысл: она становится способом говорить о настроении автора и о том, как он понимает время.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 литературным образам (качественные характеристики, без количественных измерений).
</a:t>
            </a:r>
            <a:endParaRPr lang="en-US" sz="9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для школьников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увидеть, как обычная осенняя картина превращается в разговор о времени и неизбежных переменах. Ребёнку проще понять тему, когда она «спрятана» в пейзаже.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развивает наблюдательность: учит замечать детали (ветер, листья, воздух) и объяснять, какие чувства они создают. Также становится понятнее, как работает слово в поэзии.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текст способен передавать сильное настроение. Работа с таким стихотворением показывает: чтобы почувствовать смысл, не всегда нужны длинные рассуждения — важны точные образы.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стихотворению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подойдёт изображение ветреного леса поздней осенью без людей и ярких красок. В кадре должно быть видно, что листва сорвана, а пространство стало более открытым и холодным.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Иллюстрацию поддерживают конкретные детали: пустые ветви, сухие листья на земле, холодный серый свет и ощущение движения воздуха. Такой образ совпадает с настроением текста и помогает связать слово и картину.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уносит листья, но сохраняет след перемен: осень в стихотворении учит принимать уход тепла и понимать, что время движется дальше.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звена меняют картину осени в размышление о времени: ветер, лес, листья, холод и тишина.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Бродский, «Ветер оставил лес…»; набор ключевых образов для анализа: 5 (ветер, лес, листья, холод, тишина).
</a:t>
            </a:r>
            <a:endParaRPr lang="en-US" sz="8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осени как разговор о времени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И. Бродского «Ветер оставил лес…» показывает осень как время тишины, холода и перемен. Важны детали ветра и леса, а общий смысл строится на спокойной, немного печальной интонации.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2026-05-15T03:52:15Z</dcterms:created>
  <dcterms:modified xsi:type="dcterms:W3CDTF">2026-05-15T03:52:15Z</dcterms:modified>
</cp:coreProperties>
</file>