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устроена погода и почему она меняется.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помогает выбрать одежду, не промокнуть по дороге и спланировать прогулку. Синоптики наблюдают небо, воздух и облака, а прогноз заранее подсказывает, чего ждать сегодня и завтра.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погоду каждый день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погода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тёплый воздух или холодный. По температуре можно понять, будет ли день летним, прохладным или морозным, и как быстро меняется погода утром и вечером.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движет воздух и переносит облака. Он бывает слабым, умеренным и сильным, а по нему можно заметить, как скоро погода станет спокойнее или, наоборот, переменится.
</a:t>
            </a:r>
            <a:endParaRPr lang="en-US" sz="1231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всё, что падает с неба на землю: дождь, снег, морось и град. Осадки меняют вид улиц, наполняют лужи и очень важны для растений.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воды есть в воздухе, а давление — с какой силой воздух давит на землю. Эти признаки незаметны на глаз, но сильно влияют на погоду.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3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могут закрывать небо почти полностью или оставлять его ясным. Их вид подсказывает, светлым будет день или пасмурным, а иногда даже помогает догадаться о дожде.
</a:t>
            </a:r>
            <a:endParaRPr lang="en-US" sz="12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и земля начинает нагреваться. Если облаков немного, небо кажется особенно голубым и чистым. В такую погоду легко заметить, как свет отражается от крыш, окон и листьев.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Ясное утро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Кучевые облака похожи на мягкие снежные горки или ватные шарики. Они появляются, когда тёплый воздух поднимается вверх и несёт с собой влагу. Такие облака часто делают день живым и весёлым на вид.
</a:t>
            </a:r>
            <a:endParaRPr lang="en-US" sz="92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комочки в небе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небо покрывают слоистые облака. Они тянутся широким ровным слоем и закрывают почти всё пространство над головой. Тогда день становится тихим и чуть хмурым, словно небо надело серый плащ.
</a:t>
            </a:r>
            <a:endParaRPr lang="en-US" sz="922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Серая пелена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солнце рисует небо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возле нуля на улице особенно важно смотреть на термометр: чуть теплее — тает, чуть холоднее — появляется лёд.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°C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точка, при которой вода начинает замерзать.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естествознания; физическое свойство воды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это движение воздуха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возникает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появляется, когда воздух начинает двигаться из одного места в другое. Это происходит из-за разницы в нагревании земли и воздуха, поэтому погода становится подвижной и переменчивой.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 меняет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облака, помогает им двигаться и часто меняет погоду прямо на глазах. Иногда он приносит прохладу, а иногда усиливает облачность и приближает дождь.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может быть лёгким, умеренным или сильным. Его легко заметить по деревьям, флажкам и облакам, которые быстро плывут по небу, будто спешат на прогулку.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он дует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показывает флюгер. Это полезно, потому что помогает понять, откуда приходит воздух, и заранее заметить, может ли погода стать холоднее или более сырой.
</a:t>
            </a:r>
            <a:endParaRPr lang="en-US" sz="10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воды появляется дождь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 нагрева солнцем до осадков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падает из облаков каплями воды и быстро меняет улицы вокруг нас. После него появляются лужи, а растения получают долгожданную влагу для роста.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состоит из маленьких ледяных кристаллов. Он ложится на землю белым ковром, делает дорожки скользкими и превращает двор в тихую зимнюю картину.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Морось — это очень мелкие капли, которые падают почти незаметно. Она может казаться слабой, но всё равно увлажняет воздух и постепенно делает одежду влажной.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 падает в виде твёрдых ледяных шариков. Он появляется при сильных облаках и может быстро застучать по крышам, окнам и земле, как маленькие барабаны.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осадки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и сухой воздух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показывает, сколько воды находится в воздухе. Чем её больше, тем чаще кажется душно, а вещи и бельё сохнут медленнее, словно воздух держит влагу при себе.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влажный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сырую погоду становится тяжелее дышать, особенно после дождя или рядом с водой. Влажный воздух часто приносит туман и ощущение, что всё вокруг чуть запотело.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сухой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воздух заметен по пересохшим губам и коже. В таком воздухе одежда и бельё высыхают быстрее, а в комнате может захотеться поставить стакан воды поближе.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влажность выше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влажность повышается перед дождём, в тумане и возле рек, озёр или моря. Там в воздухе больше водяного пара, поэтому погода кажется мягче и сырее.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давит и почему появляется туман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— это сила, с которой воздух давит на землю. Мы её не чувствуем, но погода очень даже замечает такие перемены. Когда давление меняется, ветер может усилиться или небо внезапно прояснится.
</a:t>
            </a:r>
            <a:endParaRPr lang="en-US" sz="655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сила воздуха
</a:t>
            </a:r>
            <a:endParaRPr lang="en-US" sz="1163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появляется, когда водяной пар возле земли превращается в крошечные капельки. Тогда двор, деревья и дома становятся белыми и размытыми, словно кто-то аккуратно стёр их ластиком.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утро в тумане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тумане предметы видны хуже, потому что маленькие капли рассеивают свет. Из-за этого даже знакомая дорога может выглядеть совсем по-новому: чуть таинственно, тихо и очень осторожно.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становится серым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синоптики узнают погоду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метеостанциях приборы измеряют температуру, влажность, давление и силу ветра. Эти данные получают каждый день и записывают, чтобы увидеть, как быстро меняется погода в разных местах.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показывают облака, грозовые зоны и движение воздушных масс над большими территориями. Благодаря этому синоптики видят не только один город, но и целую область сразу.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и приборы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помогает заметить дождь или снег ещё до того, как они дойдут до города. Термометры, барометры и флюгеры уточняют, насколько тёплым, ветреным или спокойным будет день.
</a:t>
            </a:r>
            <a:endParaRPr lang="en-US" sz="1047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синоптики сопоставляют все сведения, словно собирают большую картинку из кусочков. Так они делают осторожный вывод о погоде на ближайшие часы и на следующий день.
</a:t>
            </a:r>
            <a:endParaRPr lang="en-US" sz="10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собирают свежие сведения о температуре, ветре, облаках, влажности и давлении из разных мест.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изменений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специалисты сравнивают данные и следят, как движутся облака и воздушные массы, чтобы понять, что будет дальше.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на время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появляется прогноз на несколько часов, на завтра или на ближайшую неделю. Он помогает заранее подготовиться к погодным сюрпризам.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прогноз погоды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солнечный день хочется лёгкости, как у воздушного шарика. Подходят футболка, шорты, панама и бутылка воды. Такая одежда помогает не перегреться на прогулке и чувствовать себя бодро даже под ярким солнцем.
</a:t>
            </a:r>
            <a:endParaRPr lang="en-US" sz="88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жара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Дождливое утро требует практичного набора: куртки, сапог и зонта. В такой одежде можно смело шагать по лужам, не боясь промокнуть по дороге в школу. А если ветер разыгрался, капюшон тоже не помешает.
</a:t>
            </a:r>
            <a:endParaRPr lang="en-US" sz="95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начался дождь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лучше одеться теплее, чем снежный сугроб в шапке. Нужны тёплая куртка, шапка, шарф и варежки. Тогда холод не доберётся до рук, ушей и шеи во время прогулки или дороги домой.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трещит мороз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помогает выбрать одежду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169" y="1108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06619" y="3085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нужно уйти с открытого места и не стоять под одиноким деревом. Металлические предметы лучше держать подальше, чтобы не рисковать лишний раз.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 могут падать ветки и лететь лёгкие предметы. На улице стоит держаться подальше от деревьев, вывесок и всего, что может сорваться и ударить.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важно отдыхать в тени, носить лёгкую одежду и чаще пить воду. Тогда тело не перегреется, а прогулка останется приятной, а не утомительной.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дорожке нужно идти медленно и маленькими шагами. Лучше смотреть под ноги и не торопиться, чтобы не поскользнуться и не устроить смешное, но неприятное падение.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разную погоду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помогает спланировать день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наблюдения и прогноз подсказывают, как подготовиться к выходу из дома и не забыть нужные вещи.
</a:t>
            </a:r>
            <a:endParaRPr lang="en-US" sz="12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 — это не одно и то же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это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показывает, что происходит с воздухом и небом прямо сейчас. Она может измениться за несколько часов: утром светит солнце, а вечером уже накрапывает дождь.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привычка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описывает, какая погода чаще бывает в одном районе много лет подряд. Он помогает понять, каким обычно бывает лето, зима, весна и осень.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не всё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сегодня холодно или сыро, это ещё не значит, что так будет всегда. Для климата важны длинные наблюдения, а не только один капризный день.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— разные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городе лето может быть жарким и сухим, а в другом — прохладным и дождливым. Поэтому погоду всегда смотрят именно для своего места и своего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наблюдения за погодой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вокруг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начни с неба: оно может быть ясным, облачным или затянутым тучами. Это первое и самое простое наблюдение, которое помогает заметить перемены.
</a:t>
            </a:r>
            <a:endParaRPr lang="en-US" sz="886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термометр
</a:t>
            </a:r>
            <a:pPr algn="l" indent="0" marL="0">
              <a:lnSpc>
                <a:spcPct val="150000"/>
              </a:lnSpc>
              <a:buNone/>
            </a:pPr>
            <a:r>
              <a:rPr lang="en-US" sz="8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Запиши, какая была температура утром, днём и вечером. Так будет легче понять, когда воздух становится теплее, а когда начинает быстро остывать.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записи
</a:t>
            </a:r>
            <a:pPr algn="l" indent="0" marL="0">
              <a:lnSpc>
                <a:spcPct val="150000"/>
              </a:lnSpc>
              <a:buNone/>
            </a:pPr>
            <a:r>
              <a:rPr lang="en-US" sz="86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или недель перечитай записи и найди повторяющиеся дни. Так можно заметить, когда чаще идёт дождь и как меняется погода в течение месяца.
</a:t>
            </a:r>
            <a:endParaRPr lang="en-US" sz="866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0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ветер и осадки
</a:t>
            </a:r>
            <a:pPr algn="l" indent="0" marL="0">
              <a:lnSpc>
                <a:spcPct val="150000"/>
              </a:lnSpc>
              <a:buNone/>
            </a:pPr>
            <a:r>
              <a:rPr lang="en-US" sz="90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Укажи, был ли ветер слабым или сильным, и выпали ли дождь, снег или морось. Такие детали делают дневник погоды точнее и интереснее.
</a:t>
            </a:r>
            <a:endParaRPr lang="en-US" sz="9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проходит через капли воды и разделяется на цвета, поэтому небо иногда дарит нам яркую радугу.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цветов можно увидеть в радуге после дождя.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света: разложение белого света в каплях воды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морем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воздух обычно более влажный, потому что рядом много воды. Из-за этого погода там ощущается мягче, а туманы и облака появляются чаще.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поднимаешься, тем холоднее становится воздух. Поэтому в горах даже летом может быть прохладно, а на вершинах иногда лежит снег.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воздух очень сухой, а дождь бывает редко. Солнце сильно нагревает поверхность днём, а ночью температура может заметно снижаться.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одном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тени прохладнее, чем на солнце, а у реки воздух может быть влажнее, чем на улице под ветром. Поэтому погода меняется даже внутри одного города.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в разных местах отличается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меняется, как настроение у неба: то улыбается солнцем, то хмурится тучами. Если замечать её признаки, день становится понятнее, спокойнее и намного интереснее.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вокруг нас каждый день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2026-05-26T06:39:45Z</dcterms:created>
  <dcterms:modified xsi:type="dcterms:W3CDTF">2026-05-26T06:39:45Z</dcterms:modified>
</cp:coreProperties>
</file>