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обзор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основная часть животного мира, разнообразие которых огромно.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появились более 600 миллионов лет назад. Их изучение значительно продвинулось благодаря работам ученых XIX века, таких как Кювье и Дарвин, заложившим основы классификации. Современные исследования выделяют множество групп, учитывая их эволюцию и строение.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биология беспозвоночных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позвоночника — ключевая особенность, отличающая эту группу от позвоночных животных, что влияет на их строение и функции в организме.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у беспозвоночных варьируется от радиальной до билатеральной симметрии, а также отличается по наличию или отсутствию сегментации и наружного скелета.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беспозвоночные обладают высокоразвитыми органами чувств и способны адаптироваться к самым разным и порой экстремальным условиям среды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беспозвоночных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93511" y="1263800"/>
            <a:ext cx="2920327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главные типы беспозвоночных с характерными признаками и примерами представителей.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показывает широкий спектр форм и способов жизни беспозвоночных, важность их для экосистем.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беспозвоночных,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основных типов беспозвоночных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опыляют подавляющее большинство цветковых растений, обеспечивая размножение и плодоношение более трех четвертей видов флоры.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органических веществ и служат основой питания для многих позвоночных, поддерживая биоразнообразие и плодородие почв.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беспозвоночных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7729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строение и представители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клетки с ядовитыми нитями используются для защиты и захвата добычи у большинства представителей.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равных частей, расположенных вокруг центральной оси, что характерно для медуз и кораллов.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могут жить поодиночке или образовывать большие колонии, что увеличивает их шансы на выживание.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и колонии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паразиты часто обитают внутри других животных, вызывая серьезные заболевания. Их тело плоское и состоит из множества сегментов, что помогает им адаптироваться к паразитическому образу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— ленточные и сосальщики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живут в почве, воде и организмах животных. Среди них есть как вредители, так и полезные виды, участвующие в разложении органики.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— распространённые паразиты и свободноживущие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улучшают структуру почвы, способствуя аэрации и разложению остатков. Пиявки используют кровососущий образ жизни, часто встречаясь в пресных водоемах.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почвенные обитатели и водные животные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Черви: разнообразие форм и среды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биологическая классификация, 2024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доминируют в численности видов, благодаря их адаптивной успешности и разнообразию форм.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членистоногие — наиболее многочисленная и разнообразная группа среди беспозвоночных.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числа видов среди беспозвоночных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разделено на сегменты с различными придатками, такими как ноги или антенны, обеспечивающие разнообразные функции и адаптации.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имеют внешний хитиновый скелет, который защищает тело и обеспечивает опору для мышц, облегчая движение.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видов превышает миллион, и насекомые составляют большую их часть, населяя почти все экосистемы на планете.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включают насекомых, ракообразных, паукообразных и многоножек, каждое со своими уникальными особенностями и средой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особенности строения и многообразие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насекомых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имеют три основных отдела тела — голову, грудь и брюшко, а также три пары ног и часто два крыла, что позволяет им активно перемещаться и эффективно взаимодействовать с окружающей средой.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насекомых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Бабочка-капустница, пчела, муравей и жук являются широко распространёнными видами, знакомыми большинству людей, и играют важную роль в экосистемах.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экология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нашли среду обитания на всех континентах, кроме Антарктиды, занимая самые разные экосистемы, от лесов до пустынь и горных районов.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строение, примеры, распространение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улитки имеют спиралевидную раковину, защищающую их мягкое тело. Они питаются растительностью и играют важную роль в разложении органики в лесных экосистемах.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улитки: медленные жители подлеска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прикрепляются к камням и фильтруют большое количество воды, удаляя частицы и микроскопические организмы. Они способствуют очистке водоемов и поддержанию экосистемы.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как фильтраторы воды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обладают мощными щупальцами и быстрым движением, что делает их успешными охотниками в морской среде. Они активно питаются рыбой и мелкими беспозвоночными.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— быстрые хищники океана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строение и образ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Пятилучевая симметрия характерна для большинства иглокожих, облегчая передвижение и восприятие окружающей среды в морских условиях.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регенерации позволяет им восстанавливать утраченные части тела, что повышает шансы на выживание после повреждений.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преимущественно ночная, а место обитания — донные участки морей, где они участвуют в разложении органики и поддержании здоровья экосистем.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Иглокожие: строение и жизненные циклы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имеют две основные части тела — головогрудь и брюшко, оснащённые восемью ногами и хелицерами для захвата и обезвреживания добычи.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контролируют численность насекомых, уменьшая вред для растений, однако некоторые могут быть ядовитыми и представлять опасность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биология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и острица — круглые черви, паразитирующие в кишечнике человека и вызывающие серьёзные заболевания, в частности гельминтозы.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Эхинококк — ленточный червь, паразитирующий в печени животных и человека, приводит к тяжёлым поражениям органов и требует медицинского вмешательства.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наносят ущерб домашнему скоту, снижая продуктивность и вызывая болезни, что сказывается на экономике сельского хозяйства.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паразитов связано с санитарными условиями и климатом, поэтому профилактические меры и контроль играют ключевую роль.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Беспозвоночные-паразиты: примеры и влияние на организм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сельскохозяйственные культуры, напрямую влияя на урожай и производство продуктов питания по всему миру.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вредят посевам, например саранча и тля, вызывая значительные убытки и требуя использования методов защиты растений.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 используется для создания натурального шёлка, представляя важный сектор в текстильной промышленности и культуре.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человеком и беспозвоночными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зоологии,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широкий диапазон размеров, от сотен килограмм до нескольких метров длиной, демонстрируя адаптацию разных видов к различным экологическим нишам.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крупнейших беспозвоночных отражают их биологические стратегии и влияние на морские экосистемы.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представители беспозвоночных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водных насекомых развили трахеи или жабры, позволяющие эффективно дышать в воде и поддерживать высокий уровень активности.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беспозвоночных имеют специализированные дыхательные системы, которые обеспечивают им выживаемость в разнообразных условиях — от пресной воды до пустынь.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2022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Скарабея в древнеегипетском искусстве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Скарабей был символом возрождения и вечной жизни, часто изображался на амулетах и украшениях, отражая важность насекомых в культуре и религии Древнего Египта.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в японских традициях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стрекоза считается знаком силы и смелости, изображается в орнаментах и используется в поэзии как метафора победы и духовной чистоты.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в фольклоре разных народов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часто выступают героями народных сказок, символизируя трудолюбие и мудрость. В легендах их умение ткать паутину ассоциируется с магией и ловкостью.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в мифах, искусстве и культуре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вещества от моллюсков и пауков, например ферменты и шёлк, для создания медицинских и промышленных продуктов.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беспозвоночных помогают понять механизмы эволюции и взаимосвязи в экосистемах, расширяя знания о биологическом разнообразии.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паразитах помогают разрабатывать методы борьбы с болезнями, защищая здоровье людей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служат биоиндикаторами качества окружающей среды, позволяя оценить уровень загрязнений и здоровье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практическое значение изучения беспозвоночных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поддерживают биоразнообразие, обеспечивают продукты питания и опыление, способствуя устойчивости природы и развитию науки, медицины и сельского хозяйства.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беспозвоночных — основа жизни и прогресса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2026-05-08T22:01:34Z</dcterms:created>
  <dcterms:modified xsi:type="dcterms:W3CDTF">2026-05-08T22:01:34Z</dcterms:modified>
</cp:coreProperties>
</file>