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органы чувств — «окошки» в окружающий мир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3883175"/>
            <a:ext cx="34302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помощников, которые показывают нам мир каждый день.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узнаём мир вокруг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улавливают сигналы, а мозг собирает их в одну понятную картину. Так мы понимаем, что рядом безопасно, что вкусно, а чего лучше остерегаться, даже если вокруг очень шумно или темно.
</a:t>
            </a:r>
            <a:endParaRPr lang="en-US" sz="973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видеть всё вокруг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различать цвета, размеры и формы предметов. Благодаря зрению мы узнаём игрушки, книги, лица друзей и замечаем, что вокруг что-то изменилось.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особенно важно на улице: оно помогает увидеть машину, велосипед или бегущего котёнка. Так человек успевает вовремя остановиться, перейти дорогу и не попасть в неприятность.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глаз дети читают, рисуют, лепят и играют в настольные игры. Свет попадает в глаз, а мозг превращает его в понятную картинку, почти как волшебник.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часто замечают изменения быстрее других чувств. Если что-то ярко вспыхнуло, двинулось или исчезло, именно зрение первым подаёт нам сигнал: «Смотри внимательнее!»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глаз
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— это прозрачная часть глаза, через которую свет попадает внутрь. Она помогает лучам пройти дальше, чтобы изображение могло появиться в глазу.
</a:t>
            </a:r>
            <a:endParaRPr lang="en-US" sz="971" dirty="0"/>
          </a:p>
        </p:txBody>
      </p:sp>
      <p:sp>
        <p:nvSpPr>
          <p:cNvPr id="14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Зрачок и хрусталик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Зрачок меняет размер и регулирует, сколько света войдёт. Хрусталик работает как маленькая линза: он помогает сделать картинку чёткой и не размытой.
</a:t>
            </a:r>
            <a:endParaRPr lang="en-US" sz="971" dirty="0"/>
          </a:p>
        </p:txBody>
      </p:sp>
      <p:sp>
        <p:nvSpPr>
          <p:cNvPr id="15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принимает изображение, которое получилось внутри глаза. На ней свет превращается в сигналы, похожие на сообщения для мозга.
</a:t>
            </a:r>
            <a:endParaRPr lang="en-US" sz="971" dirty="0"/>
          </a:p>
        </p:txBody>
      </p:sp>
      <p:sp>
        <p:nvSpPr>
          <p:cNvPr id="16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 переносит эти сообщения в мозг. Именно там картинка становится понятной, а перевёрнутое изображение как будто «переворачивается» обратно.
</a:t>
            </a:r>
            <a:endParaRPr lang="en-US" sz="971" dirty="0"/>
          </a:p>
        </p:txBody>
      </p:sp>
      <p:sp>
        <p:nvSpPr>
          <p:cNvPr id="17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понять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 глаза показаны на схеме, их легче запомнить. Тогда глаз уже не кажется загадкой, а становится очень умным помощником зрения.
</a:t>
            </a:r>
            <a:endParaRPr lang="en-US" sz="9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зрение каждый день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421754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и рисовать лучше при хорошем освещении. Тогда глазам не приходится трудиться как маленьким работягам, и они устают гораздо медленнее.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42176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Перерывы от экрана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работы с экраном нужно делать короткие перерывы. Глазам полезно посмотреть вдаль, поморгать и немного отдохнуть, чтобы они не перегревались от усталости.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258411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Книгу или тетрадь полезно держать на расстоянии 25–30 сантиметров. Если слишком близко наклоняться, глаза быстро напрягаются и начинают капризничать.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5841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тереть глаза грязными руками. На них могут быть микробы и пыль, а глазам это совсем не нравится. Лучше пользоваться чистым носовым платком.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5258411" y="3007087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Глазам нужны сон, отдых и прогулки на свежем воздухе. Слишком яркий свет и долгое смотрение в экран быстро утомляют зрение, даже если очень интересно.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помогают слышать звуки мира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помогают слышать речь, музыку, пение птиц, шум ветра и даже тихий шорох. Благодаря слуху мир становится не только видимым, но и очень живым.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помогает заметить то, что глаза могут не увидеть: сигнал автомобиля, громкий хлопок или зов взрослого. Это помогает быстрее понять, что происходит рядом.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слышим слова, нам легче разговаривать, учиться и задавать вопросы. Без слуха беседа стала бы очень трудной, почти как игра в угадайку.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понимает звук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 улавливает колебания воздуха, а мозг превращает их в знакомые звуки. Поэтому мы отличаем звонок, шёпот, смех и любимую песню.
</a:t>
            </a:r>
            <a:endParaRPr lang="en-US" sz="101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ухо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входит в ухо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ухо собирает звуковые колебания и направляет их внутрь. Оно работает как маленькая воронка, которая помогает звуку не потеряться по дороге.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Перепонка дрожит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 достигает барабанной перепонки, она начинает дрожать. Эти колебания похожи на лёгкую рябь, которая быстро передаёт движение дальше.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Косточки усиливают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крошечные косточки усиливают колебания и передают их во внутреннее ухо. Они очень маленькие, но трудятся старательно, словно команда помощников.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слышит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внутреннем ухе сигналы превращаются в сообщения для мозга. После этого мы понимаем, что именно слышим: голос, музыку, стук или шорох.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хороший слух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от громкости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громкие звуки вредят слуху. Музыку и наушники лучше слушать тихо или умеренно, чтобы уши не уставали и не просили срочный отдых.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Никаких острых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засовывать в ухо пальцы, карандаши или другие острые предметы. Ухо очень нежное, и такие «помощники» могут причинить боль и вред.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ухо болит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ухо болит, появился насморк или стало плохо слышно, нужно сразу рассказать взрослому. В таких случаях лучше не откладывать визит к врачу.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руки, аккуратность и внимательное отношение помогают сохранять слух. Уши любят, когда с ними обращаются спокойно, без спешки и лишней смелости.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помогает чувствовать запахи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чувствует запах свежего хлеба, цветов, мыла, духов и дыма. По запаху иногда уже понятно, что нас ждёт: угощение, прогулка или опасность.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выборе еды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подсказывают, какая еда вкусная и свежая. Если что-то пахнет странно, человек может насторожиться и не спешить это пробовать.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умеют напоминать о знакомых местах, людях и событиях. Иногда один знакомый аромат может сразу вернуть приятные воспоминания, словно маленькое путешествие во времени.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нос заложен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нос заложен, запахи чувствуются слабее. Тогда и вкус еды становится менее ярким, поэтому суп или яблоко будто теряют часть своего характера.
</a:t>
            </a:r>
            <a:endParaRPr lang="en-US" sz="101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нос помогает дышать и узнавать запахи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чистый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дышим носом, воздух согревается, очищается и увлажняется. Это полезно для дыхания, потому что в носу задерживается часть пыли и мусора.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носа есть обонятельные клетки. Они улавливают запахи и отправляют сигналы в мозг, который узнаёт: пахнет вкусно, резко или совсем опасно.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как страж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не только помогает дышать, но и словно сторожит наш организм. Он предупреждает о пыли, холодном воздухе и неприятных запахах, не давая им пройти дальше.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запахи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бывают приятными, резкими и даже тревожными. Например, аромат булочки радует, а запах дыма подсказывает, что нужно быть особенно внимательным.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полезно дышать носом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проходит через нос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дышим носом, воздух успевает согреться, очиститься и немного увлажниться. Так в лёгкие попадает более чистый и удобный для дыхания воздух.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насморка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насморке нос может быть заложен, поэтому дышать становится труднее. Запахи тоже ощущаются слабее, и еда кажется менее вкусной.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носовой платок, вымытые руки и осторожность при простуде помогают беречь нос. Это полезно и для самого человека, и для тех, кто рядом.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чувствовать вкус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основных вкусов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умеет различать сладкое, солёное, кислое, горькое и умами. Эти вкусы помогают понимать, какая еда нам подходит, а какая может не понравиться или показаться подозрительной.
</a:t>
            </a:r>
            <a:endParaRPr lang="en-US" sz="971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выбора еды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пробуем пищу, язык быстро сообщает мозгу о её вкусе. Так человек может выбирать любимые блюда и замечать, если продукт стал невкусным или испортился.
</a:t>
            </a:r>
            <a:endParaRPr lang="en-US" sz="971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нужен не только для еды. Он помогает произносить звуки, слова и даже самые трудные скороговорки, словно маленький акробат во рту.
</a:t>
            </a:r>
            <a:endParaRPr lang="en-US" sz="971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и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еда слишком горячая, язык сразу это почувствует. Благодаря этому мы можем вовремя остановиться и не обжечься, а значит, есть осторожнее и спокойнее.
</a:t>
            </a:r>
            <a:endParaRPr lang="en-US" sz="971" dirty="0"/>
          </a:p>
        </p:txBody>
      </p:sp>
      <p:sp>
        <p:nvSpPr>
          <p:cNvPr id="16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внутри рта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работает вместе с зубами, губами и слюной. Поэтому вкус ощущается не отдельно, а как часть всего процесса еды и разговора.
</a:t>
            </a:r>
            <a:endParaRPr lang="en-US" sz="9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100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растворяется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еда попадает в рот и смешивается со слюной. Благодаря этому её частички становятся заметными для вкусовых клеток, словно посылка с понятным адресом.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145994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Сосочки улавливают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языке есть вкусовые сосочки с чувствительными клетками. Они принимают информацию от пищи и превращают её в особый сигнал, который можно отправить дальше.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13151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понимает вкус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идёт в мозг, и там появляется знакомое ощущение: сладко, солёно, кисло, горько или умами. Именно мозг делает вкус понятным для человека.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вкус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язык и зубы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горячим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горячая еда может обжечь язык и сделать еду неприятной. Лучше немного подождать, чтобы суп или чай успели остыть до безопасной температуры.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спешить с твёрдым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твёрдая пища может поцарапать язык и дёсны. Аккуратное пережёвывание помогает избежать ран и делает приём пищи спокойным и удобным.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 рту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зубы и здоровый рот помогают лучше чувствовать вкус. Когда во рту порядок, еда кажется приятнее, а ухаживать за языком становится легче.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после еды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полезно сделать несколько глотков воды. Это помогает убрать остатки пищи, освежает рот и делает следующие кусочки еды ещё приятнее.
</a:t>
            </a:r>
            <a:endParaRPr lang="en-US" sz="10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чувствует прикосновение и температуру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быстро замечает, тёплый ли предмет или холодный. Благодаря этому мы не трогаем слишком горячую чашку и сразу прячем руку от мороза.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и колючее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помогает понять, что перед нами: мягкая подушка или колючий кактус. Такое чувство полезно почти каждый день, даже если мы об этом не задумываемся.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 прикосновение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замечает даже лёгкое прикосновение, давление и движение. Поэтому мы чувствуем, когда нас гладят, когда на руке лежит тяжёлая сумка или когда дует ветер.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как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кожа чувствует боль, значит, телу нужна помощь. Это важный сигнал: он предупреждает об опасности быстрее, чем мы успеваем испугаться по-настоящему.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кожа защищает тело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Ладонь встречает лёд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касается холодного льда и сразу получает тревожный сигнал. Кожа не только чувствует холод, но и помогает телу понять, что нужно быстро убрать руку. Так она защищает нас от переохлаждения и неприятных ощущений.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трогают ткань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пальцы гладят мягкую ткань, кожа передаёт совсем другой сигнал: приятное прикосновение, без боли и опасности. Ещё кожа удерживает влагу и не даёт микробам легко попасть в организм. Она работает тихо, но очень старательно.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чувство превращается в понимание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сигнал от органов чувств проходит путь от внешнего события до ответа мозга.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42106" y="1768975"/>
            <a:ext cx="230737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работают вместе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Клубника на виду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видим ярко-красную клубнику. Глаза помогают узнать её форму и цвет, а мозг уже готовится к встрече с ягодой, как настоящий любитель десертов.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подсказывает вкус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нос улавливает сладкий аромат. Запах делает впечатление сильнее и помогает понять, что ягода спелая, свежая и совсем не собирается огорчить.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чувствует прохладу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клубнику берут в руку, кожа замечает её прохладу и гладкую поверхность. Так сразу ясно, что ягода настоящая, а не игрушечная.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завершает картину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язык сообщает, насколько ягода сладкая и сочная. Все органы чувств работают вместе, поэтому одно маленькое угощение превращается в целое приключение.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наших чувствах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ловят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замечают не только цвета, но и движение. Именно поэтому мы быстро видим, когда кто-то машет рукой или мяч летит прямо к нам.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голос среди шума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умеют узнавать знакомый голос даже в шумной комнате. Иногда достаточно одного слова, чтобы понять, кто говорит, — почти как по звуку шагов.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улавливает лёгкое прикосновение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может почувствовать даже очень слабое прикосновение. Поэтому мы замечаем, когда на рукав сел пушок или по ладони скользнула капля воды.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усиливает вкус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нос заложен, вкус еды становится слабее. Поэтому запах и вкус работают вместе: без запаха даже любимое яблоко может показаться скучным.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чувств помогают нам жить, учиться и радоваться миру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уши, нос, язык и кожа каждый день дружно работают, чтобы мы могли узнавать мир, учиться новому и вовремя замечать опасность. Берегите их — и мир будет ярче!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2026-05-26T00:01:33Z</dcterms:created>
  <dcterms:modified xsi:type="dcterms:W3CDTF">2026-05-26T00:01:33Z</dcterms:modified>
</cp:coreProperties>
</file>