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пищеварительной системы: как пища превращается в питательные вещества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становится энергией и строительным материалом для клеток.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нужен пищеварительный процесс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Кусок еды сам по себе не может попасть в клетки. Сначала крупные вещества нужно разложить на простые молекулы, которые организм сможет использовать для роста, работы и восстановления тканей.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1585" y="75"/>
            <a:ext cx="50698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полость: начало пищеварения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Измельчение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дробят и разрывают пищу на мелкие части, а язык помогает перемещать её по рту. Это облегчает дальнейшую обработку и делает пищевой комок более однородным.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Смачивание слюной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делает пищу мягче и скользкой, поэтому её легче проглотить. Она также защищает слизистую оболочку рта и подготавливает пищевой комок к продвижению дальше.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расщепления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слюне есть фермент амилаза, который начинает расщеплять крахмал уже во рту. Это первый шаг химического переваривания, происходящий ещё до попадания пищи в желудок.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пищевой комок сформирован, язык направляет его к глотке. С этого момента начинается следующий этап пути пищи по пищеварительной 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 язык: механическая обработка пищи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откусывают кусочки пищи, клыки помогают её разрывать, а коренные зубы тщательно перетирают. Благодаря такому разделению работы еда измельчается быстро и эффективно.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и постоянные зубы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обычно 20 молочных зубов, а у взрослых — 32 постоянных. По мере взросления зубной ряд меняется, чтобы справляться с более разнообразной и твёрдой пищей.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двигает пищу, смешивает её со слюной и помогает собрать пищевой комок. Кроме того, на его поверхности расположены рецепторы, отвечающие за восприятие вкуса.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механическая 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пища измельчена, тем легче на неё действуют ферменты. Поэтому тщательное пережёвывание делает дальнейшее пищеварение более быстрым и полным.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и состав слюны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пары желез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Околоушные, подчелюстные и подъязычные железы выделяют слюну в ротовую полость. Их работа особенно заметна во время еды, когда выделение слюны усиливается.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слюны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почти целиком состоит из воды, поэтому она хорошо увлажняет пищу. В её составе также есть слизь и ферменты, которые помогают сделать пищевой комок мягким и удобным для глотания.
</a:t>
            </a:r>
            <a:endParaRPr lang="en-US" sz="1177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обмывает зубы и слизистую рта, частично защищая их от повреждений и высыхания. Она создаёт более безопасную среду для начала пищеварения.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слюны начинают расщепление углеводов уже в ротовой полости. Поэтому пищеварение не ждёт попадания пищи в желудок, а стартует сразу после её попадания в рот.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по органам пищеварения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движения пищевого комка и основные этапы его обработки.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 пищевод: транспорт пищи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из рта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соединяет ротовую полость с пищеводом и помогает пищевому комку перейти в следующий отдел. Здесь важно быстро и точно направить пищу по нужному пути.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трубка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 — это мышечная трубка длиной около 25 сантиметров. Она не просто проводит пищу, а активно продвигает её к желудку с помощью сокращений стенок.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Волнообразные движения стенок пищевода называются перистальтикой. Они толкают пищевой комок вперёд, даже если человек лежит или наклонён.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 тяжести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движения пищи не нужна помощь силы тяжести. Поэтому глотание и прохождение пищи работают в любом положении тела, если мышцы пищевода здоровы.
</a:t>
            </a:r>
            <a:endParaRPr lang="en-US" sz="11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Желудок: перемешивание и обработка кислотой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служит временным резервуаром, куда попадает пища после пищевода. Здесь она не только хранится, но и тщательно перемешивается до более однородной массы.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желудочном соке есть соляная кислота и ферменты. Такая среда помогает разрушать пищевые структуры и создавать условия для дальнейшего переваривания, особенно белков.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расщепления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желудке белки начинают перевариваться заметнее, чем в ротовой полости. Это важный этап, потому что сложные молекулы постепенно превращаются в более простые.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желудка покрыта слизью, которая защищает её от воздействия кислоты и ферментов. Без этого барьера собственные ткани могли бы повреждаться.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основная работа пищеварения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отделы выполняют разные задачи, а часть работы связана не только с перевариванием, но и с подготовкой пищи к всасыванию.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нагрузка приходится на тонкий кишечник: именно здесь завершается расщепление пищи и происходит всасывание большинства питательных веществ.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функций отделов пищеварительной системы по учебному описанию процесса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длина нужна для полноценного переваривания и всасывания. Складки, ворсинки и микроворсинки увеличивают площадь стенки и помогают быстро передавать питательные вещества в кровь и лимфу.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анатомии человека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метров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такой длины достигает тонкий кишечник у 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Печень: важный помощник пищеварения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находится в правой верхней части живота и считается самым крупным внутренним органом. Она постоянно работает, даже когда человек отдыхает, помогая поддерживать обмен веществ и очищение крови.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желчи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главных задач печени — выработка желчи. Это вещество нужно для переваривания жиров: оно подготавливает их к действию ферментов и делает процесс пищеварения более эффективным.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запасает гликоген — форму хранения глюкозы. Когда организму нужна энергия между приёмами пищи, этот запас помогает поддерживать нормальную работу клеток и уровень сахара в крови.
</a:t>
            </a:r>
            <a:endParaRPr lang="en-US" sz="1194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обезвреживает вредные вещества, поступающие с пищей и из крови. Благодаря этому в организм попадает меньше опасных соединений, а пищеварительная система работает более безопасно и слаженно.
</a:t>
            </a:r>
            <a:endParaRPr lang="en-US" sz="11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Желчный пузырь: запас и выделение желчи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желчи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Желчный пузырь расположен рядом с печенью и служит небольшим хранилищем желчи. Пока пища не поступила в кишечник, он накапливает этот секрет и делает его более концентрированным.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после еды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ест, особенно жирную пищу, желчный пузырь сокращается. Желчь по протокам поступает в кишечник именно тогда, когда она нужна для дальнейшего переваривания пищи.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жиров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не расщепляет жиры сама, но разбивает их на мелкие капли. Это увеличивает площадь соприкосновения с ферментами и помогает им действовать быстрее и точнее.
</a:t>
            </a:r>
            <a:endParaRPr lang="en-US" sz="1099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желчного пузыря тесно связана с печенью, поджелудочной железой и тонким кишечником. Благодаря такому взаимодействию переваривание жирной пищи идёт без лишних задержек и перегрузки.
</a:t>
            </a:r>
            <a:endParaRPr lang="en-US" sz="10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что она делает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сок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сок, в котором есть ферменты для расщепления белков, жиров и углеводов. Этот сок поступает в тонкий кишечник и помогает завершать пищеварение.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поджелудочной железы помогают разбивать сложные белки на более простые вещества. Затем они могут быть дальше расщеплены и всосаны в кишечнике.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жирами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участвует в расщеплении жиров вместе с желчью. Без этих веществ жирная пища переваривалась бы намного медленнее и хуже усваивалась организмом.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глюкозы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также вырабатывает гормоны, влияющие на уровень сахара в крови. Поэтому поджелудочная железа важна не только для пищеварения, но и для обмена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и их 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отдел пищеварительной системы выполняет свою задачу. Вместе они обеспечивают переваривание пищи, всасывание веществ и удаление непереваренных остатков.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таблицы: пищеварение идёт поэтапно, и сбой одного органа нарушает работу всей цепочки.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строению и функциям органов пищеварительной системы, учебный материал по 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отделов пищеварительного тракта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отделы имеют разные размеры, потому что выполняют не одинаковую работу. Особенно заметна длина тонкого кишечника, где проходит основная часть переваривания и всасывания.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протяжённый отдел — тонкий кишечник. Это соответствует его главной роли: обеспечить максимальную площадь для расщепления и всасывания питательных веществ.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анатомии человека: пищевод — около 25 см, желудок — около 1,5 л, тонкий кишечник — около 6 м, толстый кишечник — около 1,5 м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кишечник: вода и формирование кала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толстом кишечнике из содержимого постепенно всасывается вода. Благодаря этому остатки пищи становятся более плотными, а организм не теряет слишком много жидкости.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солей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всасывается часть солей и некоторых полезных веществ, которые ещё можно использовать. Это помогает поддерживать внутреннее равновесие и экономно расходовать ресурсы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толстом кишечнике живёт множество бактерий. Они участвуют в переработке остатков пищи и помогают поддерживать нормальные условия для работы всего пищеварительного тракта.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непереваренных остатков формируются каловые массы. Затем они продвигаются в прямую кишку, где накапливаются перед выведением из 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и её значение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кишечнике живут миллиарды полезных бактерий. Они не просто находятся рядом с пищей, а помогают организму лучше переваривать остатки и поддерживать нормальную работу кишечника.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микробов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микрофлора затрудняет размножение вредных микробов. Она создаёт условия, при которых опасным бактериям сложнее укрепиться и вызвать нарушение пищеварения.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 микрофлоры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микрофлора работала нормально, нужен разнообразный рацион, вода и продукты с клетчаткой. Такие продукты становятся хорошей основой для полезных бактерий.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кишечнике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часто ест однообразно и мало пьёт, микрофлора может страдать. Поэтому привычки в питании напрямую влияют на самочувствие, аппетит и работу кишечника.
</a:t>
            </a:r>
            <a:endParaRPr lang="en-US" sz="11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пища превращается в питательные вещества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пищи через органы пищеварения и основные этапы её превращения в вещества, которые могут использовать клетки организма.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3544" y="140555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3544" y="3057425"/>
            <a:ext cx="179813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1387" y="1405550"/>
            <a:ext cx="154125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 здоровья пищеварительной системы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примерно одно и то же время помогает органам пищеварения работать ритмично. Организм лучше готовится к приёму пищи, а переваривание проходит спокойнее.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в рационе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 продукты с клетчаткой поддерживают работу кишечника и микрофлоры. Такие продукты помогают пищеварению и делают рацион более полезным и разнообразным.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жевание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хорошо пережёвывать пищу, желудку и кишечнику будет легче работать. Мелкие кусочки пищи быстрее обрабатываются слюной и ферментами, поэтому переваривание идёт эффективнее.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рта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и уход за дёснами снижают риск заболеваний полости рта. Здоровые зубы помогают лучше пережёвывать пищу, а значит, облегчают работу всей пищеварительной системы.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образования пищеварительных соков и нормальной работы кишечника. Она также помогает содержимому кишечника двигаться и предотвращает излишнее уплотнение каловых масс.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 — работа всей системы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 — это цепочка, где рот, желудок, кишечник, печень и поджелудочная железа действуют согласованно. Чем лучше работает каждый орган, тем эффективнее организм получает энергию и строительный материал.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2026-06-01T10:19:30Z</dcterms:created>
  <dcterms:modified xsi:type="dcterms:W3CDTF">2026-06-01T10:19:30Z</dcterms:modified>
</cp:coreProperties>
</file>