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Равновесие в природе: всё в мире связано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держится вместе, как дружная команда.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живёт в согласии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каждому нужны еда, вода, свет и дом. Растения, животные и неживая природа помогают друг другу, чтобы лес, луг и пруд оставались живыми и красивыми.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большая дружная семья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помогают всем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дают тень, чистый воздух и укрытие птицам, белкам и насекомым. В жаркий день в лесу под кроной можно даже немного передохнуть, как в зелёном зонтике.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берегут лес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ловят вредных насекомых и не дают им слишком сильно разрастаться. Так они защищают деревья и помогают лесу оставаться здоровым, шумным и полным жизни.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черви работают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дождевые черви разрыхляют землю, чтобы она лучше пропускала воздух и влагу. Они как маленькие лесные помощники, которые трудятся почти без выходных.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почвой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постепенно превращаются в перегной. Из него почва получает питание, а новые растения могут расти сильнее. В лесу почти ничего не пропадает зря.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питания: трава, заяц, лиса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растёт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вырастает благодаря солнцу, воде и питательной почве. Она становится пищей для травоядных животных и начинает цепочку, в которой всё связано между собой.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ест траву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находит себе корм на лугу или в лесу. Если травы достаточно, он чувствует себя бодро, а если растений мало, ему уже труднее жить.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продолжает цепь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может поймать зайца, и так в природе поддерживается порядок. Эта цепь питания показывает, что растения и животные зависят друг от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хищники нужны природе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держат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сова и волк не мешают природе, а помогают ей. Они не дают зайцам, мышам и другим животным становиться слишком многочисленными.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корм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травоядных не слишком много, растения успевают расти и восстанавливаться. Тогда пищи хватает и самим животным, и тем, кто питается ими.
</a:t>
            </a:r>
            <a:endParaRPr lang="en-US" sz="1186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остаётся живым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хищников становится мало, травы и кустов быстро становится меньше. Потом другим животным тоже труднее найти еду и укрытие, и весь лес слабеет.
</a:t>
            </a:r>
            <a:endParaRPr lang="en-US" sz="1177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важен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нужны не для страха, а для равновесия. Они словно строгие, но полезные сторожа, которые следят, чтобы в природе не было беспорядка.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прилетела за нектаром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садится на цветок, чтобы собрать сладкий нектар. Пока она занята, на её лапках остаётся пыльца, и она переносит её на другой цветок. Так у растений появляются семена и плоды.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побывала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порхает с цветка на цветок, словно маленькая разноцветная курьерка. Вместе с нектаром она помогает растениям обмениваться пыльцой. Благодаря этому в саду вырастают яблоки, ягоды и новые цветы.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их маленькие помощники
</a:t>
            </a:r>
            <a:endParaRPr lang="en-US" sz="22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природный круг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солнечная энергия и перегной помогают природе снова расти.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825" y="1512375"/>
            <a:ext cx="198450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воздух и почва нужны всем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реки и влага наполняют растения силой. Без воды листья вянут, а животным и людям тоже становится труднее жить и находить всё нужное.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нужен растениям, животным и людям. Им легче дышать, бегать, летать и расти, когда вокруг нет дыма и тяжёлой грязной пыли.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держит корни, как ладошки, и даёт им питание. Если земля бедная и сухая, растения растут слабее, а живым существам становится неуютно.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жизни — разные жители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55864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полон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живут рыбы, лягушки и водомерки. Здесь всё связано с водой, поэтому каждому обитателю нужно своё место: кому-то глубина, а кому-то камыш и листик.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4744" y="1856478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— дом для многих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можно встретить кузнечиков, пчёл и мышей. Травы здесь много, а значит, у животных есть корм и укрытие. Луг кажется простым, но он очень оживлённый.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29496" y="1855863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хранит редкость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болоте живут особые растения и птицы, которым подходит влажная среда. Такие места нужно беречь, потому что там живут свои, неповторимые соседи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тоже нужны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укрывают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покрывают лесную подстилку, будто мягкое одеяло. Под ним маленьким животным теплее и спокойнее, а земля меньше мерзнет в холодную погоду.
</a:t>
            </a:r>
            <a:endParaRPr lang="en-US" sz="1186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превращаются в перегной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листья разлагаются и становятся перегноем. В этом помогают грибы, жуки и другие крошечные труженики, которые не любят сидеть без дела.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богаче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перегноя почва получает питание и становится плодороднее. Тогда весной растения растут лучше, а лес снова радует зеленью, словно ничего и не случилось.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 ежегодно теряется на планете из-за вырубки и пожаров.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огромная площадь: вместе с лесом исчезают дома животных, тень, пища и защита для многих живых существ.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Global Forest Resources Assessment 2020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86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миллионов гектаров
</a:t>
            </a:r>
            <a:endParaRPr lang="en-US" sz="4866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природа, когда одного вида слишком много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Вид быстро размножается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зайцев, кроликов или саранчи мало врагов и много пищи, их становится слишком много. Тогда они начинают сильнее влиять на растения и другие живые организмы.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Растений становится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стая или многочисленное семейство быстро съедает траву, побеги и листья. У животных, которые питаются растениями, уменьшается корм и укрытие.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Равновесие нарушается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еды не хватает, одни виды слабеют, другие ищут новые места, а растения успевают восстановиться не всегда. Природе требуется время, чтобы снова всё уладить.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первые зелёные крошки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на почве первыми пробиваются мхи и травы. Они словно маленькие смельчаки, которые говорят: «Мы вернулись». Постепенно им помогают кусты, и выжженная земля снова начинает зеленеть и оживать.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лес набирает силы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проходит время, на очищенном месте поднимаются молодые деревья. Их листва снова даёт тень, а под ней находят дом насекомые и птицы. Так лес шаг за шагом возвращает себе привычный вид.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умеет восстанавливаться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дела, которые помогают природе каждый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 полезных привычках дома, в школе и на прогулке.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— места, где природу берегут особенно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для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животные и растения могут жить спокойнее, потому что там меньше шума, мусора и тревоги. Это особенно важно для видов, которым трудно выжить рядом с человеком.
</a:t>
            </a:r>
            <a:endParaRPr lang="en-US" sz="1154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не рубят лес, не рвут цветы и не беспокоят гнёзда. Природа получает время, чтобы развиваться своим ходом, а человек наблюдает очень осторожно и бережно.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тем, кого мало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места, где редкие животные находят еду, укрытие и условия для жизни. Если вид исчезает в одном месте, такой участок помогает ему не пропасть совсем.
</a:t>
            </a:r>
            <a:endParaRPr lang="en-US" sz="115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заповеднике нельзя вести себя как на шумной прогулке. Нужно идти по разрешённым тропам, слушать тишину и помнить: здесь главные не люди, а природа.
</a:t>
            </a:r>
            <a:endParaRPr lang="en-US" sz="11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детей помогают замечать природу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следы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рассказывают, кто проходил ночью или рано утром. По ним можно догадаться, какие звери живут рядом и как они ищут еду зимой.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трудолюбивых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 показывает, что маленькие жители леса не сидят без дела. Муравьи строят, переносят и защищают свой дом, а значит, у природы есть свои мастера.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у кормушки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 кормушки прилетают не случайно: зимой им труднее находить пищу. По их поведению дети видят, как помогает людям забота о живых существах.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появляются улитки, а воздух будто становится свежим и звонким. Такие наблюдения помогают понять, что у каждого времени года есть свои маленькие открытия.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дерево, большое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сажает тонкий саженец и осторожно приминает землю ладошками. С этого начинаются тень, чистый воздух и дом для птиц. Одна заботливая работа сегодня помогает природе завтра.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заботится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пьем чистую воду, дышим воздухом и едим то, что выросло в хорошей земле. Поэтому человек не стоит в стороне: он тоже зависит от природы и должен беречь её, как добрый сосед.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часть природы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случается, если нарушить равновесие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одно изменение может затронуть всю природную цепочку.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8619" y="2927725"/>
            <a:ext cx="138563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30725"/>
            <a:ext cx="215700" cy="215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день беречь равновесие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 в лесу, во дворе и у воды — это простой способ сохранить чистоту. Чистое место легче дышит, растёт и радует всех живых соседей.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редкие цветы и не ломать ветки — значит не отнимать у природы её красоту и силу. Растениям нужно время, чтобы вырасти снова.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по тропинкам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только по дорожкам, трава не вытаптывается, а насекомые и мелкие зверьки сохраняют свои укрытия. Так прогулка остаётся дружелюбной к природе.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живому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для птиц зимой, аккуратный полив и посадка деревьев — хорошие дела, которые под силу детям. Маленькая забота каждый день делает мир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любит порядок и заботу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растения, животные, вода, воздух и почва живут в согласии, мир становится сильнее и красивее. Даже маленькая помощь ребёнка помогает этому большому кругу не разорваться.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2026-05-25T19:50:15Z</dcterms:created>
  <dcterms:modified xsi:type="dcterms:W3CDTF">2026-05-25T19:50:15Z</dcterms:modified>
</cp:coreProperties>
</file>