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система органического мира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мир можно увидеть как единое эволюционное древо.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внешнего сходства к происхождению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классификация опиралась в основном на заметные признаки. Молекулярная биология показала, что похожие организмы не всегда близки по происхождению, поэтому систематика стала отражать историю эволюции, а не только форму и образ жизни.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принцип современной систематики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59275" y="1232225"/>
            <a:ext cx="4785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предок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объединяют не по случайному сходству, а по происхождению от общего предка. Такой подход позволяет строить естественные группы, которые действительно отражают ход эволюции живого мира.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59275" y="1975341"/>
            <a:ext cx="4785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имеют последовательности ДНК и рРНК, а также строение рибосом. Эти признаки меняются медленно и помогают сравнивать даже очень разные группы организмов с высокой точностью.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59275" y="2718453"/>
            <a:ext cx="4785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также строение клеточной стенки, тип мембраны, способ обмена веществ и размножения. Вместе эти данные дают более надёжную основу для классификации, чем один внешний признак.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59275" y="3461565"/>
            <a:ext cx="4785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Естественные 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систематика стремится объединять организмы так, чтобы каждая группа имела реальную эволюционную общность. Это делает классификацию не только удобной, но и научно обоснованной.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559275" y="4204699"/>
            <a:ext cx="4785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интерпретация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принцип помогает избежать ошибок, когда внешне похожие формы оказываются далёкими родственниками. Благодаря этому биология получает более точную картину родства всех живых существ.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домена живого мира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доменов показывает, насколько по-разному устроены клетки живых организмов.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Eukarya имеет оформленное ядро; Bacteria и Archaea относятся к прокариотам, но различаются по биохимии.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биологии на основе современной систематики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7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Домен Bacteria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318500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 — одноклеточные прокариоты с кольцевой ДНК и рибосомами типа 70S. У них нет оформленного ядра, а наследственный материал расположен в цитоплазме.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1600" y="2227395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 рост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бактерии размножаются делением надвое. При благоприятных условиях они быстро увеличивают численность, что объясняет их широкое распространение в природе.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61600" y="3136286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бактерий есть цианобактерии, участвующие в фотосинтезе, и азотфиксирующие формы. Они играют важную роль в круговороте веществ и поддержании устойчивости экосистем.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61600" y="4045199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представители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вызывают болезни у человека, животных и растений. Именно поэтому их изучение важно не только для биологии, но и для медицины и сельского хозяйства.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Домен Archaea
</a:t>
            </a:r>
            <a:endParaRPr lang="en-US" sz="221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20099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Отличие от бактерий
</a:t>
            </a:r>
            <a:pPr algn="l" indent="0" marL="0">
              <a:lnSpc>
                <a:spcPct val="115000"/>
              </a:lnSpc>
              <a:buNone/>
            </a:pPr>
            <a:r>
              <a:rPr lang="en-US" sz="6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Археи тоже относятся к прокариотам, но их мембраны, ферменты и рибосомы устроены иначе. Эти различия показывают, что внешнее сходство с бактериями не означает близкого родства.
</a:t>
            </a:r>
            <a:endParaRPr lang="en-US" sz="1337" dirty="0"/>
          </a:p>
        </p:txBody>
      </p:sp>
      <p:sp>
        <p:nvSpPr>
          <p:cNvPr id="10" name="Text 3"/>
          <p:cNvSpPr txBox="1"/>
          <p:nvPr/>
        </p:nvSpPr>
        <p:spPr>
          <a:xfrm>
            <a:off x="2441651" y="20110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стенке архей нет муреина, характерного для многих бактерий. Это один из важных признаков, по которому археи выделяют в отдельную крупную группу живых организмов.
</a:t>
            </a:r>
            <a:endParaRPr lang="en-US" sz="1342" dirty="0"/>
          </a:p>
        </p:txBody>
      </p:sp>
      <p:sp>
        <p:nvSpPr>
          <p:cNvPr id="11" name="Text 4"/>
          <p:cNvSpPr txBox="1"/>
          <p:nvPr/>
        </p:nvSpPr>
        <p:spPr>
          <a:xfrm>
            <a:off x="4621701" y="201107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эукариотами
</a:t>
            </a:r>
            <a:pPr algn="l" indent="0" marL="0">
              <a:lnSpc>
                <a:spcPct val="115000"/>
              </a:lnSpc>
              <a:buNone/>
            </a:pPr>
            <a:r>
              <a:rPr lang="en-US" sz="5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биохимические процессы архей ближе к эукариотам, чем к бактериям. Поэтому в современной систематике они занимают особое положение между двумя крупными линиями организмов.
</a:t>
            </a:r>
            <a:endParaRPr lang="en-US" sz="1283" dirty="0"/>
          </a:p>
        </p:txBody>
      </p:sp>
      <p:sp>
        <p:nvSpPr>
          <p:cNvPr id="12" name="Text 5"/>
          <p:cNvSpPr txBox="1"/>
          <p:nvPr/>
        </p:nvSpPr>
        <p:spPr>
          <a:xfrm>
            <a:off x="6801758" y="201052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Археи часто встречаются в горячих источниках, солёных озёрах, болотах и средах с недостатком кислорода. Многие из них приспособлены к условиям, где другие организмы не выживают.
</a:t>
            </a:r>
            <a:endParaRPr lang="en-US" sz="134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Домен Eukarya: клетка с ядром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Клетка, которая хранит генетический материал в ядре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Эукариотическая клетка отличается оформленным ядром, в котором находятся линейные хромосомы. Это делает хранение и передачу наследственной информации более организованными, чем у прокариот. На схеме хорошо видно, как ядро отделено мембраной от цитоплазмы.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Мембранные органоиды как признак сложности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Митохондрии, эндоплазматическая сеть и аппарат Гольджи помогают клетке выполнять разные функции одновременно. У растений и водорослей к ним добавляются хлоропласты, связанные с фотосинтезом. Такая внутренняя специализация делает эукариот особенно разнообразными.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относится к Eukarya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домену Eukarya относятся растения, грибы, животные и протисты. На сравнительной схеме удобно показать разницу между прокариотической и эукариотической клеткой, а также отметить ядро, митохондрии, рибосомы и клеточную стенку.
</a:t>
            </a:r>
            <a:endParaRPr lang="en-US" sz="100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181323"/>
            <a:ext cx="4873500" cy="11037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доменов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 ключевые различия между доменами по строению клетки и молекулярным признакам.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Bacteria и Archaea внешне похожи как прокариоты, но Eukarya резко отличается наличием ядра; археи по ряду признаков ближе к эукариотам.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современной биологической классификации
</a:t>
            </a:r>
            <a:endParaRPr lang="en-US" sz="7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определяют положение организма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в современной систематике: от признаков клетки к молекулярному анализу и таксону.
</a:t>
            </a:r>
            <a:endParaRPr lang="en-US" sz="11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царств в школьной биологии
</a:t>
            </a:r>
            <a:endParaRPr lang="en-US" sz="221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928650"/>
            <a:ext cx="16506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учебная схема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шести царств помогает последовательно изучать разнообразие живого мира. Она соединяет клеточное строение, питание и уровень организации организмов в понятную систему.
</a:t>
            </a:r>
            <a:endParaRPr lang="en-US" sz="1162" dirty="0"/>
          </a:p>
        </p:txBody>
      </p:sp>
      <p:sp>
        <p:nvSpPr>
          <p:cNvPr id="11" name="Text 3"/>
          <p:cNvSpPr txBox="1"/>
          <p:nvPr/>
        </p:nvSpPr>
        <p:spPr>
          <a:xfrm>
            <a:off x="2004171" y="1928650"/>
            <a:ext cx="16506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 археи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царства показывают мир прокариот, где нет оформленного ядра. Несмотря на сходство, они различаются по мембранам, биохимии и многим молекулярным признакам.
</a:t>
            </a:r>
            <a:endParaRPr lang="en-US" sz="1242" dirty="0"/>
          </a:p>
        </p:txBody>
      </p:sp>
      <p:sp>
        <p:nvSpPr>
          <p:cNvPr id="12" name="Text 4"/>
          <p:cNvSpPr txBox="1"/>
          <p:nvPr/>
        </p:nvSpPr>
        <p:spPr>
          <a:xfrm>
            <a:off x="3746749" y="1928650"/>
            <a:ext cx="16506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Протисты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Протисты объединяют в основном одноклеточные эукариоты. Это сборная группа, в которой встречаются разные способы питания и большое разнообразие форм жизни.
</a:t>
            </a:r>
            <a:endParaRPr lang="en-US" sz="1242" dirty="0"/>
          </a:p>
        </p:txBody>
      </p:sp>
      <p:sp>
        <p:nvSpPr>
          <p:cNvPr id="13" name="Text 5"/>
          <p:cNvSpPr txBox="1"/>
          <p:nvPr/>
        </p:nvSpPr>
        <p:spPr>
          <a:xfrm>
            <a:off x="5489336" y="1928650"/>
            <a:ext cx="16506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Грибы, растения, 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царства уже относятся к эукариотам, но резко различаются по способу питания, строению клеток и уровню организации тела. Благодаря этому легче сравнивать их между собой.
</a:t>
            </a:r>
            <a:endParaRPr lang="en-US" sz="1228" dirty="0"/>
          </a:p>
        </p:txBody>
      </p:sp>
      <p:sp>
        <p:nvSpPr>
          <p:cNvPr id="14" name="Text 6"/>
          <p:cNvSpPr txBox="1"/>
          <p:nvPr/>
        </p:nvSpPr>
        <p:spPr>
          <a:xfrm>
            <a:off x="7231942" y="1928650"/>
            <a:ext cx="16506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уровней организации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царств помогают увидеть переход от микроскопических форм к крупным многоклеточным организмам. Такая схема делает эволюционное родство живого мира наглядным и понятным.
</a:t>
            </a:r>
            <a:endParaRPr lang="en-US" sz="124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7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Протисты как сборная группа эукариот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318500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протистам относят преимущественно одноклеточные эукариоты: амёб, инфузорий, эвглену, диатомовые водоросли и другие организмы. Их объединяет не общее происхождение внутри одной линии, а удобство описания разнообразных форм.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1600" y="2227395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питания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протистов встречаются автотрофы, гетеротрофы и миксотрофы. Одни создают органические вещества в процессе фотосинтеза, другие поглощают готовую пищу, а третьи сочетают оба способа.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61600" y="3136286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протистов связано с водой, влажной почвой и другими местами, где сохраняется постоянная влага. Такая среда облегчает передвижение, питание и обмен веществ у одноклеточных организмов.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61600" y="4045199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Сборная группа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Протисты называют сборной группой, потому что они сильно различаются по строению, образу жизни и происхождению. Это показывает, что в новой системе важны не только внешние признаки, но и эволюционная связь.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как отдельное царство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559275" y="1278700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фотосинтезируют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не содержат хлорофилла и не способны к фотосинтезу. Поэтому они не производят органические вещества из неорганических, а получают готовую пищу из окружающей среды.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59275" y="2200905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Осмотрофное 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11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выделяют ферменты наружу и всасывают растворённые вещества всей поверхностью тела. Такой способ питания позволяет им разлагать сложные органические остатки и жить в самых разных условиях.
</a:t>
            </a:r>
            <a:endParaRPr lang="en-US" sz="1303" dirty="0"/>
          </a:p>
        </p:txBody>
      </p:sp>
      <p:sp>
        <p:nvSpPr>
          <p:cNvPr id="11" name="Text 4"/>
          <p:cNvSpPr txBox="1"/>
          <p:nvPr/>
        </p:nvSpPr>
        <p:spPr>
          <a:xfrm>
            <a:off x="559275" y="31231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Хитиновая стенка
</a:t>
            </a:r>
            <a:pPr algn="l" indent="0" marL="0">
              <a:lnSpc>
                <a:spcPct val="115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грибов содержит хитин, что отличает их от растений. Это ещё один признак, показывающий самостоятельность грибов как царства, а не их близость к растениям.
</a:t>
            </a:r>
            <a:endParaRPr lang="en-US" sz="1369" dirty="0"/>
          </a:p>
        </p:txBody>
      </p:sp>
      <p:sp>
        <p:nvSpPr>
          <p:cNvPr id="12" name="Text 5"/>
          <p:cNvSpPr txBox="1"/>
          <p:nvPr/>
        </p:nvSpPr>
        <p:spPr>
          <a:xfrm>
            <a:off x="559275" y="40453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 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грибам относятся дрожжи, плесневые и шляпочные формы. В природе они разлагают органические остатки, а человек использует их в пищевой промышленности, медицине и биотехнологии.
</a:t>
            </a:r>
            <a:endParaRPr lang="en-US" sz="138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875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8100" y="1789450"/>
            <a:ext cx="23940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4100" y="1798083"/>
            <a:ext cx="249900" cy="222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20575" y="1789450"/>
            <a:ext cx="239400" cy="239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 животные в новой системе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самостоятельно образуют органические вещества в ходе фотосинтеза. Благодаря хлоропластам и хлорофиллу они занимают основное положение среди производителей органики в экосистемах.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получают готовые органические вещества с пищей. Такой способ питания связан с активным поиском добычи, перевариванием пищи и более сложным поведением.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организации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клетки собраны в ткани и органы, а у животных система органов развита особенно сильно. Это показывает разную степень усложнения тела и специализации функций.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Подвижность и опора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обычно активно передвигаются, тогда как растения ведут прикреплённый образ жизни. Различия в опоре, росте и движении хорошо отражают их место в новой классификации.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признаков основных царств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один и тот же организм нельзя оценивать только по внешнему виду. Важнее сочетание клеточных и молекулярных признаков, которое раскрывает его истинное положение.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 археи объединяет прокариотический тип организации, но эукариоты резко отличаются наличием ядра и органоидов.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биология; обобщение по признакам основных царств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молекулярной систематики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1970-е годы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последовательностей рибосомной РНК показало, что внешнее сходство не всегда означает близкое родство. Именно так были выделены древние линии, ранее скрытые в привычных группах.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 годы и далее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 полных геномов сделало классификацию ещё точнее. Теперь систематика всё надёжнее отражает историю развития жизни, а не только внешние сходства организмов.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1980-е–1990-е годы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митохондриальной ДНК и других молекулярных маркеров помог уточнить родственные связи между организмами. Многие традиционные группы пришлось пересматривать и делить по эволюционному происхождению.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646"/>
            <a:ext cx="4264500" cy="22488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7900" y="2634646"/>
            <a:ext cx="4264500" cy="22488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симбиоз стал началом новой клетки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древних бактерий внутри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и хлоропласты хранят собственную ДНК и делятся независимо от ядра. Их строение напоминает бактерии, поэтому учёные рассматривают их как потомков когда-то свободноживущих прокариот, вступивших в устойчивый симбиоз с другой клеткой.
</a:t>
            </a:r>
            <a:endParaRPr lang="en-US" sz="1102" dirty="0"/>
          </a:p>
        </p:txBody>
      </p:sp>
      <p:sp>
        <p:nvSpPr>
          <p:cNvPr id="8" name="Text 3"/>
          <p:cNvSpPr txBox="1"/>
          <p:nvPr/>
        </p:nvSpPr>
        <p:spPr>
          <a:xfrm>
            <a:off x="46179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Симбиоз, изменивший эволюцию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себе древнюю клетку, внутри которой оказываются помощники, умеющие эффективно получать энергию или осуществлять фотосинтез. Со временем такие симбионты стали постоянной частью клетки и превратились в органоиды, без которых невозможны эукариоты.
</a:t>
            </a:r>
            <a:endParaRPr lang="en-US" sz="110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525" y="1283033"/>
            <a:ext cx="8625000" cy="19533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новой системы органического мира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классификация опирается на признаки, которые отражают строение, функции и происхождение организмов.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 один признак не является достаточным сам по себе: только их сочетание позволяет надёжно определить место организма в системе.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новой классификации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систематика помогает в диагностике, экологии и биотехнологии.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новой системы для биологии и школьного курса
</a:t>
            </a:r>
            <a:endParaRPr lang="en-US" sz="221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Эволюционный взгляд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система делает биологию наукой о родстве и происхождении организмов, а не только о внешнем сходстве. Она помогает увидеть живой мир как результат длительной эволюции.
</a:t>
            </a:r>
            <a:endParaRPr lang="en-US" sz="1342" dirty="0"/>
          </a:p>
        </p:txBody>
      </p:sp>
      <p:sp>
        <p:nvSpPr>
          <p:cNvPr id="10" name="Text 3"/>
          <p:cNvSpPr txBox="1"/>
          <p:nvPr/>
        </p:nvSpPr>
        <p:spPr>
          <a:xfrm>
            <a:off x="2445608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наук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ней объединяются данные генетики, цитологии, микробиологии и экологии. Такой подход показывает, как разные разделы биологии дополняют друг друга и дают целостную картину жизни.
</a:t>
            </a:r>
            <a:endParaRPr lang="en-US" sz="1342" dirty="0"/>
          </a:p>
        </p:txBody>
      </p:sp>
      <p:sp>
        <p:nvSpPr>
          <p:cNvPr id="11" name="Text 4"/>
          <p:cNvSpPr txBox="1"/>
          <p:nvPr/>
        </p:nvSpPr>
        <p:spPr>
          <a:xfrm>
            <a:off x="4629623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6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помогает точнее понять, что человек принадлежит к одному из звеньев общего эволюционного древа. Это развивает научное представление о нашем месте среди живых организмов.
</a:t>
            </a:r>
            <a:endParaRPr lang="en-US" sz="1341" dirty="0"/>
          </a:p>
        </p:txBody>
      </p:sp>
      <p:sp>
        <p:nvSpPr>
          <p:cNvPr id="12" name="Text 5"/>
          <p:cNvSpPr txBox="1"/>
          <p:nvPr/>
        </p:nvSpPr>
        <p:spPr>
          <a:xfrm>
            <a:off x="6813651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значимость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школы эта тема особенно важна, потому что соединяет строение клетки, происхождение организмов и разнообразие природы. Она учит сравнивать, анализировать и делать выводы на основе фактов.
</a:t>
            </a:r>
            <a:endParaRPr lang="en-US" sz="134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мир объединён происхождением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домена, шесть царств и молекулярные методы показали, что разнообразие организмов связано общим эволюционным древом. Новая система точнее раскрывает родство и смысл биологического разнообразия.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2026-06-01T20:38:50Z</dcterms:created>
  <dcterms:modified xsi:type="dcterms:W3CDTF">2026-06-01T20:38:50Z</dcterms:modified>
</cp:coreProperties>
</file>