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работы пищеварительной системы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пищеварение здоровым каждый день?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здоровье пищеварения важно подросткам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подростковом возрасте организм активно растёт, поэтому пищеварительная система работает с большой нагрузкой. Нерегулярное питание, недосып и вредные привычки быстро отражаются на самочувствии, учёбе и активности.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пищеварительной системы и её основные функции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пища измельчается зубами, смешивается со слюной и начинает первичную обработку. Этот этап облегчает дальнейшее продвижение пищи по пищеварительному тракту и её переваривание.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7315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желудке пища перемешивается с желудочным соком, где соляная кислота и ферменты помогают начать расщепление белков. Так организм подготавливает питательные вещества к дальнейшему усвоению.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337315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завершается основное переваривание пищи и происходит всасывание большинства питательных веществ в кровь. Слизистая кишечника специально приспособлена для эффективного обмена веществ.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образует желчь, которая помогает переваривать жиры, а толстый кишечник всасывает воду и формирует остатки пищи. Это завершает работу всей системы.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 толстый кишечник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выделяет ферменты, без которых переваривание белков, жиров и углеводов было бы недостаточно полным. Её работа особенно важна после каждого приёма пищи.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нарушений пищеварения у школьников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причины связаны с повседневными привычками подростков, которые легче всего изменить без специальных средств.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питьевой режим и гигиена дают наибольший эффект, потому что они зависят от ежедневного поведения.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 теме для учебной презентации; 2025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школьника как основа профилактики
</a:t>
            </a:r>
            <a:endParaRPr lang="en-US" sz="293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 фрукты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организм витаминами, водой и клетчаткой. Такая пища помогает кишечнику работать ритмично и поддерживает чувство лёгкости после еды.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продукты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Рыба, яйца, нежирное мясо, бобовые и молочные продукты нужны для роста и восстановления тканей. Они особенно важны в период активного развития.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углеводы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Каши и цельнозерновой хлеб дают энергию надолго, без резких скачков голода. Это помогает сохранить работоспособность на уроках и дома.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жиры и умеренность
</a:t>
            </a:r>
            <a:endParaRPr lang="en-US" sz="941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нужны организму, но их количество должно быть разумным. Сбалансированный рацион уменьшает нагрузку на пищеварительную систему и помогает чувствовать себя лучше.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90389"/>
            <a:ext cx="4225529" cy="13360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Продукты, которые полезны и которые стоит ограничивать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продукты поддерживают пищеварение, а какие создают лишнюю нагрузку на желудок и кишечник.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 рационе сильно переработанных продуктов, тем стабильнее работает пищеварительная система.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профилактики нарушений пищеварения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после приёма пищи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привычек, которые уменьшают дискомфорт после еды и помогают пищеварению работать ровно.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питания и размер порций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4872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пищи в одно и то же время помогают желудку и кишечнику работать без резких перегрузок. Организм лучше привыкает к стабильному расписанию.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4872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3537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перерывы между приёмами пищи часто снижают работоспособность и усиливают желание съесть слишком много вечером. Это мешает нормальному пищеварению.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3537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пропускать еду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806492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большие порции растягивают желудок и могут вызывать тяжесть, вздутие и тошноту. Лучше есть умеренно, но достаточно для насыщения.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806492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порций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2677608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обычно подходят 4–5 приёмов пищи в день: завтрак, обед, ужин и один-два перекуса. Такой режим помогает избежать сильного голода.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677608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число приёмов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работа кишечника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важна каждый день: она помогает пище продвигаться по кишечнику и поддерживает нормальную консистенцию стула.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достаточно, риск запора заметно снижается; сладкие напитки не заменяют обычное питьё.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профилактики нарушений пищеварения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168" y="1471463"/>
            <a:ext cx="5489700" cy="146892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питания как защита от кишечных инфекций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 нужно после улицы, туалета, контакта с животными и перед едой. Это один из самых простых способов снизить риск инфекции.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употреблением их следует тщательно мыть, особенно если они едятся сырыми. Так уменьшается вероятность попадания вредных микробов в организм.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 фрукты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Сырые и готовые продукты нужно держать отдельно, чтобы не переносить микробы. Такая привычка защищает от пищевых инфекций дома и в школе.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Раздельная обработка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проверять дату на упаковке и соблюдать условия хранения продуктов. Несвежая пища чаще становится причиной расстройства желудка и кишечника.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годности и хранение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789" y="1779938"/>
            <a:ext cx="411269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16495"/>
            <a:ext cx="658031" cy="584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5876" y="1779938"/>
            <a:ext cx="575777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 моторика кишечника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ходьба мягко активизирует работу кишечника и помогает пище продвигаться без застоя. Даже короткая прогулка после уроков полезнее, чем долгий отдых сидя.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 игры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Велосипед, подвижные игры и спортивные игры усиливают кровообращение и улучшают перистальтику. Регулярное движение снижает вероятность запоров и чувства тяжести в животе.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и зарядка
</a:t>
            </a:r>
            <a:pPr algn="ctr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и утренняя зарядка подходят подросткам, потому что включают в работу разные группы мышц. Такое движение поддерживает тонус организма и помогает пищеварению работать ритмичнее.
</a:t>
            </a:r>
            <a:endParaRPr lang="en-US" sz="1388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сидеть после еды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сидение, особенно сразу после обеда или ужина, замедляет продвижение пищи и может вызывать вздутие. Лучше выбрать спокойную прогулку или лёгкую активность через час после еды.
</a:t>
            </a:r>
            <a:endParaRPr lang="en-US" sz="13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Симптомы, которые указывают на нарушения пищеварения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замечать, как часто симптомы повторяются и после каких привычек они усиливаются: это помогает вовремя изменить режим питания и обратиться за помощью.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 школьников встречаются боль в животе и нарушения стула. Повторяемость жалоб — повод не откладывать проверку причин.
</a:t>
            </a:r>
            <a:endParaRPr lang="en-US" sz="1289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типичным жалобам школьников, обобщение учебного материала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Стресс, недосып и работа органов пищеварения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090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меняет аппетит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5090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волнение может уменьшать желание есть или, наоборот, провоцировать переедание. Нервное напряжение также нередко вызывает спазмы, тошноту и ощущение дискомфорта в животе.
</a:t>
            </a:r>
            <a:endParaRPr lang="en-US" sz="7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восстановлению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сон, регулярные паузы в течение дня и меньше экранного времени перед сном снижают нагрузку на организм. Спокойный вечер помогает желудку и кишечнику работать стабильнее.
</a:t>
            </a:r>
            <a:endParaRPr lang="en-US" sz="700" dirty="0"/>
          </a:p>
        </p:txBody>
      </p:sp>
      <p:sp>
        <p:nvSpPr>
          <p:cNvPr id="13" name="Text 6"/>
          <p:cNvSpPr txBox="1"/>
          <p:nvPr/>
        </p:nvSpPr>
        <p:spPr>
          <a:xfrm>
            <a:off x="3489933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усиливает тягу к сладкому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89933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подросток спит мало, он быстрее устаёт и чаще выбирает калорийную еду для быстрой энергии. Со временем это ухудшает режим питания и перегружает пищеварение.
</a:t>
            </a:r>
            <a:endParaRPr lang="en-US" sz="700" dirty="0"/>
          </a:p>
        </p:txBody>
      </p:sp>
      <p:sp>
        <p:nvSpPr>
          <p:cNvPr id="15" name="Text 8"/>
          <p:cNvSpPr txBox="1"/>
          <p:nvPr/>
        </p:nvSpPr>
        <p:spPr>
          <a:xfrm>
            <a:off x="2120417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реагирует на эмоции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120417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влиянием стресса меняется двигательная активность кишечника: у одних появляется склонность к запору, у других — к частому и неустойчивому стулу. Это связано с работой нервной системы.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жалобы и возможные причины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жалобу с вероятной причиной и первым безопасным шагом без самолечения.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жалобы часто связаны с привычками питания и режима дня. Если симптомы повторяются, нужен не только бытовой шаг, но и обращение к взрослым.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профилактике нарушений пищеварения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необходима помощь врача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признаки, при которых домашние меры уже недостаточны и нужен медицинский осмотр.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перекус для школьника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Ланч-бокс на перемене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рюкзаке лежат яблоко, банан, небольшой контейнер с йогуртом и цельнозерновой бутерброд. Такой перекус удобно съесть между уроками, не дожидаясь сильного голода. Он помогает сохранить силы и не тянуться к сладким батончикам в буфете.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вариант после занятий
</a:t>
            </a:r>
            <a:pPr algn="ctr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ребёнок открывает ланч-бокс с творогом, несколькими орехами и кусочком цельнозернового хлеба. Рядом стоит бутылка воды. Такой набор выглядит просто, но даёт сытость без тяжести и поддерживает нормальный режим питания до ужина.
</a:t>
            </a:r>
            <a:endParaRPr lang="en-US" sz="972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без фастфуда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перекус собран заранее, легче отказаться от чипсов, газировки и слишком жирной выпечки. Фрукты и кисломолочный продукт не перегружают желудок, а вода помогает утолить жажду и не путать её с голодом.
</a:t>
            </a:r>
            <a:endParaRPr lang="en-US" sz="99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привычки, которые поддерживают пищеварение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небольшие, но регулярные действия работают лучше редких «правильных» дней: организм быстрее привыкает к стабильному ритму.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режим питания, питьё и гигиена. Если эти привычки соблюдать ежедневно, пищеварительная система работает заметно устойчивее.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обобщение, 2025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ухудшают работу пищеварительной системы
</a:t>
            </a:r>
            <a:endParaRPr lang="en-US" sz="2127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9550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завтрака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9550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утром не поесть, к обеду появляется сильный голод, из-за которого подросток ест слишком быстро и слишком много. Это повышает нагрузку на желудок и ухудшает самочувствие.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140363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перед экраном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140363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просмотра видео или игр легко не заметить, сколько уже съедено. В результате пища пережёвывается хуже, а чувство насыщения приходит слишком поздно.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814000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овощей и фруктов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814000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клетчатки делает работу кишечника менее регулярной. В рационе становится меньше веществ, которые помогают нормальной перистальтике и формированию мягкого стула.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487238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Газировка и поздний ужин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5487238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напитки, а также тяжёлая еда вечером усиливают вздутие и могут вызывать изжогу. Ночью пищеварительной системе сложнее справляться с перегрузкой.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7160437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боли
</a:t>
            </a:r>
            <a:endParaRPr lang="en-US" sz="1100" dirty="0"/>
          </a:p>
        </p:txBody>
      </p:sp>
      <p:sp>
        <p:nvSpPr>
          <p:cNvPr id="19" name="Text 11"/>
          <p:cNvSpPr txBox="1"/>
          <p:nvPr/>
        </p:nvSpPr>
        <p:spPr>
          <a:xfrm>
            <a:off x="7160437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неприятные ощущения повторяются, их нельзя списывать только на усталость или неудачный обед. Повторяющаяся боль может указывать на заболевание и требует внимания взрослых.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ежедневный план для сохранения здоровья пищеварения
</a:t>
            </a:r>
            <a:endParaRPr lang="en-US" sz="218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привычек, которые помогают сохранить стабильную работу желудка и кишечника в течение дня.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пищеварения формируется каждый день
</a:t>
            </a:r>
            <a:endParaRPr lang="en-US" sz="2771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лучше всего работает, когда питание, гигиена и режим дня становятся привычкой. Если беречь эти простые правила, можно снизить риск боли, запоров и инфекций.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2026-06-01T13:45:25Z</dcterms:created>
  <dcterms:modified xsi:type="dcterms:W3CDTF">2026-06-01T13:45:25Z</dcterms:modified>
</cp:coreProperties>
</file>