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звёзд: что видно на ночном небе
</a:t>
            </a:r>
            <a:endParaRPr lang="en-US" sz="2895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далеко и выглядят маленькими: Солнце — ближайшая из них.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наблюдают звёзды с древности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небо помогало людям ориентироваться в пути, определять время года и составлять календари. Моряки держали курс по звёздам, а земледельцы связывали природные изменения с сезонами. Многие созвездия известны с древности и до сих пор используются.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— это раскалённый газовый шар, в котором преобладают водород и гелий. Внутри идут очень горячие процессы, поэтому звезда светится сама, как мощная природная лампа.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кажется, что звёзды — маленькие точки, хотя это не так. Главная причина — расстояния: свет от звезды идёт до нас очень долго и приходит уже как яркая точка.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ближайшая к Земле звезда. Остальные звёзды расположены значительно дальше, поэтому их свет слабее и они выглядят мерцающими на ночном небе.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звезда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появляются в туманностях — огромных облаках газа и пыли в космосе. Частицы в таком облаке не стоят на месте и постепенно «собираются» в более плотные участки. Именно там и запускается дальнейший процесс рождения звезды.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Туманность, где начинается «стройка»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будущих звёзд в одном облаке
</a:t>
            </a:r>
            <a:endParaRPr lang="en-US" sz="155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под действием силы притяжения приводит к росту плотности в центре. Постепенно формируется протозвезда — будущая звезда, которая ещё не устроилась окончательно. В одном и том же облаке могут начать рождаться сразу несколько звёзд.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звезды в космическом облаке
</a:t>
            </a:r>
            <a:endParaRPr lang="en-US" sz="2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поверхности, тем «синее» выглядит звезда и тем больше энергии излучает её свет.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звезды и её температура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показывают, что звёзды не одинаковы: они различаются температурой, а значит и характером своей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ориентиры по цвету звёзд: учебные астрономические справочники (диапазоны порядка 3000–4000 K, ~5800 K, &gt;10 000 K)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68" y="1531350"/>
            <a:ext cx="370266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звёзд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 звёздам: классификация по спектру/температуре и светимости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размер, температура и яркость меняются у разных типов звёзд.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проста: звёзды различаются по температуре (цвету), размеру и яркости, поэтому «на небе» они выглядят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до звёзд астрономы измеряют в световых годах: это путь света за один год. Так удобнее описывать огромные расстояния в космосе.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 и спектру звезды определяют температуру и химический состав. Свет «раскладывается» на линии, и по ним можно понять, какие элементы участвуют в излучении.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 яркость, движение и изменения света. Эти наблюдения помогают понять, как устроена звезда, как она развивается и есть ли рядом спутники.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звёзды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звезды: от туманности до финала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пути звёзд; ключевой фактор — масса звезды.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миллиарда лет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возраст Солнца, проще понять, почему оно может долго поддерживать стабильное тепло для Земли.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служит источником энергии для нашей планеты: его свет нагревает поверхность и помогает росту растений.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оценки возраста Солнца в астрономии (оценка порядка 4,6 млрд лет)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звёзды яркие, их видимая яркость на небе зависит не только от светимости, но и от расстояния до нас.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яркие звёзды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столбик показывает, что Сириус уверенно выделяется среди перечисленных звёзд. Полярная звезда удобна для навигации: положение почти не меняется.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яркости на ночном небе по данным о видимой звёздной величине (справочные каталоги звёзд), без привязки к точным значениям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ночью найти Большую Медведицу, то можно представить её как ковш с ручкой. Эти звёзды не образуют рисунок сами по себе — их соединяет наше воображение. Полярная звезда находится рядом с направлением, которое помогает ориентироваться, когда других ориентиров на небе нет.
</a:t>
            </a:r>
            <a:endParaRPr lang="en-US" sz="111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Медведица: ковш, который ведёт к Полярной звезде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Орион и Кассиопея: охота и перевёрнутая буква W
</a:t>
            </a:r>
            <a:endParaRPr lang="en-US" sz="1283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Орион легко узнать по ярким звёздам, которые складываются в узнаваемую фигуру охотника. Рядом нередко видна и Кассиопея — созвездие, напоминающее перевёрнутую букву W. Когда вы «соединяете» точки мысленно, небо становится понятнее: звёзд много, но фигуры помогают запомнить их.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как рисунки на небе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переменные звёзды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звёзды — это две звезды, связанные гравитацией. Они обращаются вокруг общего центра масс, поэтому со временем их положение на небе заметно меняется.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две звезды в паре выглядят как одна яркая точка. Тогда астрономы используют точные измерения: по движению и спектру становится ясно, что звёзд две.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меняют яркость. Причины бывают разные: внутренние изменения, затмения в двойных системах или вспышки, из‑за которых наблюдения становятся особенно информативными.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масса, тем выше давление в центре и тем быстрее идут реакции, поэтому «топливо» расходуется стремительнее.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живут звёзды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рост массы ведёт к сокращению времени жизни. Самые долгоживущие — красные карлики, потому что они медленно используют запас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из учебных материалов по эволюции звёзд; порядок величин указан без претензии на точность для всех объектов (актуально на 2024–2026 гг.).
</a:t>
            </a:r>
            <a:endParaRPr lang="en-US" sz="7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Сверхновая возникает, когда массивная звезда заканчивает «свою» фазу жизни и происходит мощный взрыв. На короткое время её яркость может стать сопоставимой с яркостью целой галактики.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взрыва образуются тяжёлые химические элементы — вещества тяжелее водорода и гелия. Часть из них разлетается в космос и смешивается с окружающим газом.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с этими элементами позже сжимаются, из них рождаются новые звёзды и планеты. Поэтому состав камней и тел живых организмов связан с прошлым звёздных взрывов.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и рождение тяжёлых элементов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293" y="1515502"/>
            <a:ext cx="362941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планеты: в чём различие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астрономии (школьный уровень), обобщение общепринятых определений.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звёзд и планет помогает понять, почему звезда — это источник света, а планета — отражает свет.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в звёздной системе звезда задаёт свет и тепло, а планеты следуют орбитам и светятся главным образом отражённым светом.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 Млечный Путь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часто рождаются не по одной, а группами. Такие скопления помогают увидеть, как звёзды разного возраста и разной массы формируются в одном участке пространства.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это наша галактика, где находится Солнце и миллиарды других звёзд. На небе он похож на светлую полосу, собранную из множества далёких звёзд, которые не различаются по отдельности.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огромна: хотя звёзды кажутся одинаковыми точками, свет от ближайшей из них идёт годы, а не минуты.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расстояний до звёзд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почему космические расстояния измеряют временем: чем больше расстояние, тем дольше свет «доставляет» информацию.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 и световое время: общепринятые астрономические значения; Проксима Центавра ~4,24 световых года (порядок величин, принят в школьных справочниках).
</a:t>
            </a:r>
            <a:endParaRPr lang="en-US" sz="7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изучали звёзды в разные времена
</a:t>
            </a:r>
            <a:endParaRPr lang="en-US" sz="2083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смотрели на звёзды невооружённым глазом и составляли первые карты. Со временем они научились связывать рисунки на небе с сезонами, погодой и морскими путешествиями.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рост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телескопов стало видно гораздо больше далёких объектов — звёзд, туманностей и скоплений. Это позволило расширить список созвездий и проверять догадки с помощью наблюдений.
</a:t>
            </a:r>
            <a:endParaRPr lang="en-US" sz="1397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и космические телескопы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измеряют цвет, яркость, температуру и движение звёзд с высокой точностью. Часть наблюдений ведут из космоса, чтобы меньше зависеть от земной атмосферы.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наблюдать звёздное небо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наблюдений: тьма → адаптация глаз → ориентиры → оценка и фиксация; помогает бинокль и ясная погода.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небо хранит ответы о прошлом Вселенной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— далёкие светящиеся шары газа: их масса определяет цвет, температуру и время жизни. Солнце — ближайшая звезда и источник света и тепла. Наблюдения звёзд помогают понять происхождение вещества и место Земли.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2026-05-13T00:18:04Z</dcterms:created>
  <dcterms:modified xsi:type="dcterms:W3CDTF">2026-05-13T00:18:04Z</dcterms:modified>
</cp:coreProperties>
</file>