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 двенадцатого года»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войне, мужестве и силе народного единства.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1812 год стал особенным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1812 года армия Наполеона вошла в Россию. В ответ вся страна поднялась на защиту Родины. Бородино, пожар Москвы и тяжёлое отступление стали главными событиями этой войны.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и его большая армия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армия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поход он повёл огромное войско. Казалось, что такая сила легко победит. Но в России французов ждали длинные дороги, трудный путь и упорное сопротивление.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похода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армия уходила вглубь страны, тем тяжелее ей становилось. Не хватало еды, уставали люди и лошади, а сопротивление русских только усиливалось.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не удался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рассчитывал на быстрый успех, но просчитался. Российская земля, мужество защитников и суровые условия сломали его замысел.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 Франции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Бонапарт был не только правителем Франции, но и знаменитым полководцем. Он стремился расширить своё влияние в Европе и хотел подчинить Россию своей власти.
</a:t>
            </a:r>
            <a:endParaRPr lang="en-US" sz="9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встречает опасность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в 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русских городов и деревень с тревогой слушали новости о наступлении врага. Люди боялись за свои дома, поля и семьи, ведь война шла всё ближе.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старались поддержать солдат: приносили еду, собирали вещи и прятали нужные запасы. Даже маленькая помощь в трудный час становилась очень важной.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в безопасные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было особенно опасно, семьи уходили подальше от дороги войны. Люди надеялись переждать беду и сохранить самое дорогое.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землёй словно повисло тревожное небо. Вдали виднелся дым, а на дорогах появлялись солдаты и обозы. Все понимали: впереди нелёгкие дни.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352" y="180597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220" y="266121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2112" y="3536330"/>
            <a:ext cx="719700" cy="6397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Кутузов — главнокомандующий русской армией
</a:t>
            </a:r>
            <a:endParaRPr lang="en-US" sz="2213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Опытный полководец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Илларионович Кутузов много лет служил в армии и хорошо знал военное дело. Его уважали за опыт, выдержку и умение принимать взвешенные решения.
</a:t>
            </a:r>
            <a:endParaRPr lang="en-US" sz="765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солдатах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 старался беречь войско и не тратить силы напрасно. Он понимал, что солдаты нужны России живыми и сильными, а не только смелыми.
</a:t>
            </a:r>
            <a:endParaRPr lang="en-US" sz="857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в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Кутузова стало одним из самых известных в истории России. Его помнят как человека, который помог стране устоять в трудный и опасный час.
</a:t>
            </a:r>
            <a:endParaRPr lang="en-US" sz="7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сражение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сентября 1812 года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деревни Бородино встретились русская и французская армии. Началось большое и очень тяжёлое сражение, которое продолжалось весь день.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бой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шла упорно и жестоко. Обе стороны несли большие потери, но русские солдаты не отступали и защищали свою землю до конца.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Бородино не стало лёгкой победой ни для одной армии. Однако стойкость русских войск показала: Россия готова сопротивляться очень сильному врагу.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помогали простые люди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Изба, где ждали вестей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деревенской избе люди слушали новости и передавали их дальше, чтобы все знали, где идёт война. Женщины готовили еду, мужчины собирали нужные вещи, а дети старались не мешать и помогать чем могли. Такая дружная забота поддерживала солдат не хуже тёплого костра.
</a:t>
            </a:r>
            <a:endParaRPr lang="en-US" sz="836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Телега с припасами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к войску медленно ехала телега с хлебом, тёплой одеждой и другими нужными вещами. Крестьяне понимали, что на фронте важна каждая мелочь. Иногда простая корзина с продуктами помогала целому отряду пережить трудный день.
</a:t>
            </a:r>
            <a:endParaRPr lang="en-US" sz="843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Ополченцы и местные жители показывали короткие пути, помогали переносить вещи и провожали солдат до безопасных мест. Их труд был тихим, но очень важным. Без такой поддержки армии было бы гораздо тяжелее держаться и двигаться вперёд.
</a:t>
            </a:r>
            <a:endParaRPr lang="en-US" sz="8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Москвы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097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французов в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французская армия вошла в Москву, жители уже покинули многие дома. Город встретил захватчиков тревогой и тишиной, а не праздником победы.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0550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Огненная беда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начались сильные пожары. Огонь быстро разрастался, и город сильно пострадал. Французы не получили лёгкой добычи, на которую рассчитывали.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12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не покорился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пережила страшное испытание, но не стала покорной. Это событие показало, что Россия умеет сопротивляться даже тогда, когда ей очень больно.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Трудное отступление французов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235225" y="15138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Москвы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Москвы французской армии пришлось уходить назад. Надежда на быструю победу исчезла, и начался тяжёлый путь домой.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35228" y="118905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становилась всё суровее. Мороз, снег и ледяной ветер мешали идти, а уставшие солдаты всё чаще думали только о том, как выжить.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35228" y="222673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хватает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Заканчивались запасы еды и тёплой одежды. Лошади слабели, люди мерзли и теряли силы. Дорога превращалась в настоящее испытание.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35228" y="326440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финал похода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солдаты не смогли продолжить путь. Отступление стало для французской армии очень тяжёлым и показало, что русская зима умеет защищать свою землю.
</a:t>
            </a:r>
            <a:endParaRPr lang="en-US" sz="9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зима и длинная дорога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Снежное поле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войсками раскинулось белое снежное поле, и дорога казалась бесконечной. Холодный ветер щипал лица, а небо было тёмным и низким. В таком пути особенно ясно чувствовалось, как тяжело было идти тем, кто оказался вдали от дома и тепла.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Уставшие солдаты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шагали медленно, кутаясь в то, что ещё осталось от тёплой одежды. Они замерзали, голодали и очень уставали. Русские войска тоже не отдыхали легко, но лучше знали свои дороги и могли двигаться увереннее.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через зиму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стала серьёзным испытанием для захватчиков. Снег заметал следы, мороз крепчал, а путь тянулся очень долго. Русская армия держалась стойко и использовала знание своей земли, чтобы идти дальше и не уступать врагу.
</a:t>
            </a:r>
            <a:endParaRPr lang="en-US" sz="8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память о войне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учебники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войне 1812 года рассказывают в школьных учебниках и исторических книгах. Так дети узнают, как люди защищали страну, и почему эти события стали частью памяти народа.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и музеи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музейные экспозиции помогают увидеть войну как живую историю. На полотнах и в залах можно представить солдат, сражение, пожар Москвы и тяжёлую дорогу отступления.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 композиторы передавали настроение эпохи через строки и мелодии. В них слышны тревога, гордость и уважение к тем, кто не пожалел сил ради Родины.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8900" y="306465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вспоминают Бородино, Кутузова и простых защитников страны, они сохраняют благодарность прошлому. Такая память учит ценить мир, дружбу и общую ответственность за Родину.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 год
</a:t>
            </a:r>
            <a:endParaRPr lang="en-US" sz="6162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просто дата публикации: именно через поэтический рассказ старого солдата дети и взрослые чувствуют дух Бородина, смелость бойцов и силу народной памяти.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«Бородино»; литературоведческие издания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тогда стихотворение было впервые опубликовано и помогло сохранить живую память о войне 1812 года.
</a:t>
            </a:r>
            <a:endParaRPr lang="en-US" sz="15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музеи в память о войне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памяти в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есть памятные места, связанные с войной 1812 года, Бородинским сражением и пожаром Москвы. Они напоминают, что история города связана с большими испытаниями и стойкостью жителей.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поле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Бородинском поле создан мемориальный комплекс, где можно представить ход сражения. Такие места помогают не только узнать факты, но и почувствовать важность подвига защитников страны.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экспозиции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работают музеи и выставки, посвящённые войне 1812 года. В них хранятся документы, картины, оружие и предметы той эпохи, чтобы прошлое не забывалось.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помогло России устоять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Кутузова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Главнокомандующий действовал осторожно и продуманно. Он берег войска, выбирал верные решения и понимал, что иногда важно не спешить, а сохранить силы для победы.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люди помогали армии едой, вещами, новостями и заботой. Их участие сделало защиту страны общим делом, а не только задачей солдат и командиров.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опорой стала любовь людей к своей земле, дому и близким. Именно это чувство помогло не опустить руки, пережить беду и выстоять в трудное время.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солдаты стойко выдерживали трудные бои и не теряли мужества. Их упорство помогло сдержать противника и показать, что защитники Родины готовы стоять до конца.
</a:t>
            </a:r>
            <a:endParaRPr lang="en-US" sz="9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3441" y="1200440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7102" y="3253495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37981" y="2233945"/>
            <a:ext cx="682500" cy="682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темы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войну, в которой весь народ защищает свою страну. Это слово сразу показывает, что речь идёт не о чужой земле, а о родном доме и общей беде.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Бородино — место знаменитого сражения, ставшего символом стойкости русской армии. Это слово напоминает о тяжёлом, но очень важном дне в истории страны.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стала главным городом событий 1812 года. Она пережила пожар и большие потери, но не покорилась, поэтому её имя особенно важно для этой темы.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хранить уважение к солдатам, полководцам и простым людям. Благодаря ей мы не забываем, какой ценой была защищена страна.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192506" y="2162775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Кутузов был главнокомандующим русской армией. Его имя связано с мудростью, осторожностью и заботой о солдатах, которые защищали Родину.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костра и письма из дома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у солдатского костра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привале солдаты садятся ближе к огню и молча греют руки. Вокруг темнеет поле, а вдалеке виднеются усталые лица и тёплый свет костра. В такие минуты особенно хочется верить, что дома ждут и помнят.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от родных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маленьком письме — новости, добрые слова и знакомый почерк. Солдат читает его бережно, будто держит в руках кусочек дома. Такие письма поддерживали людей и помогали им не терять надежду даже в тяжёлые дни.
</a:t>
            </a:r>
            <a:endParaRPr lang="en-US" sz="903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деревня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слышны тревожные разговоры, но люди всё равно продолжают помогать друг другу. Кто-то собирает вещи, кто-то приносит еду, а кто-то провожает солдат взглядом. В этих простых сценах видно, как война касается каждой семьи.
</a:t>
            </a:r>
            <a:endParaRPr lang="en-US" sz="8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1812 года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Любить свою страну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как важно беречь Родину и ценить её людей, города и память. Когда страна в опасности, любовь к ней помогает действовать смело и ответственно.
</a:t>
            </a:r>
            <a:endParaRPr lang="en-US" sz="1095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трудный час люди поддерживали солдат, соседей и родных. Этот пример учит, что добрые дела особенно важны тогда, когда кому-то рядом нужна помощь и забота.
</a:t>
            </a:r>
            <a:endParaRPr lang="en-US" sz="1095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сдаваться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тяжёлых потерь Россия не опустила руки. История 1812 года напоминает: если быть терпеливым и стойким, можно пройти через самые сложные испытания.
</a:t>
            </a:r>
            <a:endParaRPr lang="en-US" sz="1095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стала возможной благодаря единству армии и народа. Когда люди действуют сообща, они становятся сильнее и лучше справляются с большой бедой.
</a:t>
            </a:r>
            <a:endParaRPr lang="en-US" sz="10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истории и литературы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стихах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рассказывали о событиях 1812 года так, чтобы читатель не просто запомнил даты, а увидел людей и почувствовал их настроение. Стихи делают историю ближе и понятнее.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через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произведения сохраняют прошлое надолго. Благодаря им война 1812 года остаётся не сухим фактом, а живой историей с яркими образами и сильными чувствами.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на страницах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появляются солдаты, командиры и простые жители, которых объединила беда. Через их поступки литература показывает смелость, дружбу и любовь к Отечеству.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художники показывают войну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картине может тянуться длинная колонна солдат по белому полю, а небо висит тяжёлым и серым. Художник показывает холод, усталость и трудный путь, чтобы зритель почувствовал напряжение тех дней.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боем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полотне видны дым, тревожные лица и готовые к движению войска. Несколько фигур, тёмные облака и тусклый свет помогают рассказать о мгновении перед сражением без длинных объяснений.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подвиге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картины часто соединяют величие и боль: разрушенные дома, следы боя, неподвижное поле. Так художник напоминает, что война оставляет тяжёлый след, но подвиг защитников остаётся в памяти людей.
</a:t>
            </a:r>
            <a:endParaRPr lang="en-US" sz="8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которую важно помнить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1812 года показала силу России, мужество её защитников и важность единства. Мы помним Бородино, Кутузова и пожар Москвы, чтобы ценить мир и любить Родину.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2026-05-26T09:52:24Z</dcterms:created>
  <dcterms:modified xsi:type="dcterms:W3CDTF">2026-05-26T09:52:24Z</dcterms:modified>
</cp:coreProperties>
</file>