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и что изучает геометрия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полей и зданий к точным формулам и чертежам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землемерия к науке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начала развиваться как ответ на реальные задачи: нужно было делить землю, строить каналы и дома, измерять участки после разливов рек. Со временем наблюдения превратились в строгую науку о формах и пространстве.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«геометрия»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«геометрия» пришло из древнегреческого языка: «гео» означает землю, а «метрио» — измеряю. Первоначально оно было связано именно с измерением земельных участков и границ.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древности геометрия помогала людям точно определять размеры полей, строений и дорог. Это было необходимо для земледелия, торговли и организации жизни в больших поселениях.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геометрия изучает формы, размеры и взаимное расположение объектов. Она помогает описывать фигуры, чертить планы и понимать, как устроено пространство вокруг нас.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измерение земли после разливов Нила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разливов Нила границы полей исчезали, и земледельцам приходилось заново размечать участки. Для этого они использовали верёвки, узлы и простые измерения на местности.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умели находить площади прямоугольников и треугольников. Эти знания помогали им правильно распределять землю и планировать работы на полях и в поселениях.
</a:t>
            </a:r>
            <a:endParaRPr lang="en-US" sz="1242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были нужны не только в земледелии, но и в строительстве. Благодаря им египтяне могли выстраивать более ровные и устойчивые сооружения.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вместо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геометрия ещё не была отдельной наукой. Она служила прежде всего для решения повседневных задач, где важны точность, порядок и удобство.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применения в Вавилоне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зданий и каналов важны были точные измерения и умение работать с пропорциями. Это помогало строителям создавать устойчивые и удобные сооружения.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использовали геометрические знания при обмене товарами и расчётах. Им нужно было точно определять длины, площади и размеры, чтобы избегать ошибок в сделках.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таблицы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учёные составляли таблицы чисел и решали задачи с приближёнными вычислениями. Их результаты были очень точными и использовались в астрономии и практических расчётах.
</a:t>
            </a:r>
            <a:endParaRPr lang="en-US" sz="11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древние цивилизации развивали геометрию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культуры развивали геометрию по-своему: одни опирались на практику, другие — на доказательства и общие правила.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Вавилон сильнее связаны с измерениями, а Греция — с переходом к строгому доказательству.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историческая оценка по материалам о развитии геометрии в Древнем Египте, Вавилоне, Греции, Индии и Китае.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переход от правил к доказательствам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закономерности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учёные стремились найти правила, которые подходят не только для одной задачи, но и для любых фигур. Это сделало геометрию более точной и надёжной.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Фалес, Пифагор и другие мыслители начали объяснять, почему утверждение верно. В геометрии стало важно не просто получить ответ, а логически его обосновать.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Греции геометрия постепенно превратилась в науку. Она стала изучать не только измерения, но и причины, по которым геометрические правила работают всегда.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 книга «Начала»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упорядочила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года до н. э. Евклид собрал геометрические знания своего времени в труд «Начала». В нём определения, аксиомы и теоремы были расположены в строгой последовательности, как ступени одного большого доказательства.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на века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стала основой обучения геометрии на многие столетия. Её читали и переписывали как главный источник знаний о фигурах, линиях и свойствах пространства. На древних страницах рядом с текстом часто появлялись аккуратные чертежи.
</a:t>
            </a:r>
            <a:endParaRPr lang="en-US" sz="13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геометрическое рассуждение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 условия задачи к проверенному ответу.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639" y="1318279"/>
            <a:ext cx="188253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основные объекты геометрии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 без размеров, а прямая помогает представить бесконечное направление. С их помощью удобно описывать линии, границы и расположение объектов на чертеже.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луч, угол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начало и конец, луч начинается в одной точке, а угол образуется двумя лучами. Эти объекты нужны для измерений, построений и описания формы фигур.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плоским фигурам относятся окружность, треугольник, четырёхугольник и многоугольник. Они помогают изучать рисунки, схемы, лист бумаги и другие объекты на плоскости.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тела занимают место в пространстве: это, например, куб, шар или коробка. Их свойства важны для понимания формы предметов, зданий и упаковки.
</a:t>
            </a:r>
            <a:endParaRPr lang="en-US" sz="8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931624"/>
            <a:ext cx="3856200" cy="7882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геометрии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два главных раздела геометрии и их основные объекты. Она помогает увидеть, чем отличается работа с плоскими фигурами и пространственными телами.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Планиметрия и стереометрия решают разные задачи: одна описывает плоскость, другая — объёмные тела. Поэтому и измерения, и способы рассуждения в них отличаются.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геометрия встречается в 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создавать точные формы, рассчитывать размеры и находить удобные решения в работе и повседневных делах.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нужна почти везде, где важны форма, размер и расположение объектов. Особенно часто она используется в строительстве, навигации и цифровых технологиях.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применения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Аксиомы, теоремы и доказательства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доказательстве шаг за шагом объясняют, почему ответ верен. Такой способ учит не угадывать результат, а проверять каждое действие и делать точные выводы.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утверждения, которые нужно доказать. Теорема считается верной только тогда, когда показано, что она логически следует из уже известных фактов и свойств фигур.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исходные утверждения, которые принимают без доказательства. На них строится вся геометрия, поэтому аксиомы служат надёжной основой для дальнейших рассуждений и вычислений.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природе и в рисунках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такое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означает, что части фигуры расположены одинаково относительно линии или точки. Если мысленно разделить такую фигуру, её половины будут похожи друг на друга.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Где она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формы можно увидеть у снежинок, бабочек, листьев, цветов и орнаментов. В природе она часто делает объекты более устойчивыми и узнаваемыми.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быстро сравнивать части рисунка, делать изображения аккуратными и красивыми. Её часто используют в архитектуре, узорах, эмблемах и декоративных элементах.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67" y="1887806"/>
            <a:ext cx="143438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геометрия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показывает, насколько сильно одна линия повёрнута относительно другой. Его измеряют в градусах, чтобы описывать форму фигур, наклон и направление.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насколько велик отрезок или предмет по протяжённости. Её измеряют в миллиметрах, сантиметрах, метрах и других единицах, когда нужно точно сравнить размеры.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 плоскости. Её выражают в квадратных единицах и используют при расчёте пола, участка, листа бумаги или экрана.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пространства занимает тело. Его измеряют в кубических единицах, когда считают вместимость коробки, комнаты, сосуда или другого предмета.
</a:t>
            </a:r>
            <a:endParaRPr lang="en-US" sz="9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зависят от формы фигуры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фигуры выбирают свою формулу, потому что у плоских и объёмных объектов разные характеристики и способы измерения.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Одинакового правила для всех фигур нет: сначала нужно определить вид объекта, а затем выбрать подходящую формулу для периметра, площади или объёма.
</a:t>
            </a:r>
            <a:endParaRPr lang="en-US" sz="118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современном мире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 инженеры используют геометрию, чтобы создавать чертежи, рассчитывать размеры и проверять, поместится ли здание на участке и будет ли оно устойчивым.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Программисты и дизайнеры применяют геометрические идеи в компьютерной графике, 3D-моделях и играх, где нужно точно задавать форму, положение и движение объектов.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карты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используют изображения и схемы, а навигационные сервисы — координаты и расстояния. Геометрия помогает точнее понимать пространство и находить нужные объекты.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геометрия развивалась от древности до цифровых моделей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геометрии от практических измерений к современным цифровым технологиям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геометрия нужна для развития мышления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замечать мелкие различия между фигурами, линиями и углами. Это помогает не пропускать важные детали в чертеже, задаче или любой схеме.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геометрическую задачу, нужно идти по шагам, связывать известные факты и делать выводы. Такой способ рассуждения развивает аккуратное и последовательное мышление.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важно сравнить результат с условием и чертежом. Геометрия приучает не доверять первому ответу, а проверять его на разумность и точность.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Польза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сравнивать, измерять и рассуждать пригодится не только на уроках математики. Оно помогает в конструировании, рисовании, планировании и решении бытовых задач.
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соединяет прошлое, логику и жизнь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выросла из простых измерений, но стала строгой наукой о форме, размере и пространстве. Она помогает понимать мир, строить, считать и создавать технологии.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2026-05-29T01:42:47Z</dcterms:created>
  <dcterms:modified xsi:type="dcterms:W3CDTF">2026-05-29T01:42:47Z</dcterms:modified>
</cp:coreProperties>
</file>