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еврея, богатый и бедный: музыкальный сюжет и его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16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сюжет, где характер слышен даже в интонации.
</a:t>
            </a:r>
            <a:endParaRPr lang="en-US" sz="3533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пришёл этот сюжет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народный сюжет встречается в устных рассказах разных народов. В нём есть короткий диалог, ясный конфликт и яркие характеры — именно поэтому он так удобно «звучит» на уроке музыки.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3050" y="1505850"/>
            <a:ext cx="283500" cy="2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7000" y="1491900"/>
            <a:ext cx="279900" cy="279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герои и как они звучат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9485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герой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выглядит проще и говорит мягче. В его образе заметны терпение, доброжелательность и смекалка, а музыкальная речь звучит живо, спокойно и по-доброму.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0700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герой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держится уверенно, иногда даже слишком важно. В его речи слышатся резкие слова, громкие реплики и жёсткая интонация, которая сразу выдаёт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образов в музыке и в картинке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глазами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 музыке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контраст заметен сразу: дом, одежда, жесты и выражение лица у героев разные. Одна сторона выглядит пышно, другая — скромно и просто. Это помогает быстро понять их положение.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поддерживает это различие с помощью регистра, тембра и динамики. Она не просто «рисует вещи», а подчёркивает разное настроение героев и их отношение к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этот сюжет музыкальным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повторяющиеся фразы легко превращают рассказ в почти песенный ритм. Речь начинает звучать чётко, как будто её уже можно подхватить вместе с героем.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Созвучия, повторы и знакомые обороты помогают запомнить историю с первого раза. Для третьеклассников это особенно удобно: музыка слышится даже там, где никто не поёт.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сюжета есть ясный ритм, его легче читать, говорить и играть. Поэтому народный рассказ часто напоминает маленькую сценку с музыкальным характером.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богатого героя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может звучать высокомерно и строго. Слишком уверенный голос сразу показывает, что герой любит подчёркивать своё превосходство.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подходят громкое звучание, твёрдый темп и короткие акценты. Они делают речь заметной и немного смешной.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после резких слов усиливают эффект. Слушатель будто успевает заметить, как герой важничает и старается казаться главным.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интонация становится слишком напыщенной, характер сразу читается без длинных объяснений. Это помогает детям услышать героя буквально по голосу.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бедного героя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обычно звучит проще и теплее. В ней чувствуется естественность, доброжелательность и спокойная уверенность без лишней важности.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 это можно передать мягкой мелодией, ровным ритмом и не слишком громкой динамикой. Такой звук делает образ живым и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и лёгкие паузы создают разговорное ощущение. Герой звучит как человек, который думает, отвечает по делу и умеет находить выход.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музыкальный сюжет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меняются событие, интонация и итог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7194" y="1484375"/>
            <a:ext cx="184688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громкость и паузы как средство изображения характера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реплика сразу выделяет персонажа в разговоре. Она подчёркивает его важность, самоуверенность или желание всех перебить и перекричать.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ответом создаёт ожидание и делает фразу выразительнее. Иногда именно молчание помогает услышать характер героя даже лучше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передать суету, раздражение или комическое волнение. Герой будто торопится сказать всё сразу, и из-за этого звучит смешно и суетливо.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детали, которые помогают услышать историю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сюжете дом сразу подсказывает, кто живёт богато, а кто — очень просто. Двор, забор и дорожка тоже работают на образ. Если в музыке появляется стук шагов или размеренный ритм, картинка становится ещё яснее и живее.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как часть настроения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стол в рассказе может стать почти сценой. Чашки, ложки и тарелки будто просят коротких звуковых акцентов. Весёлая или строгая реплика рядом с таким шумом помогает детям легко представить, что происходит у героев.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еда и шум посуды
</a:t>
            </a:r>
            <a:endParaRPr lang="en-US" sz="1379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одежда и скромная одежда заметно различают героев без лишних слов. А дорога, по которой они идут, помогает добавить движение. В музыке это можно услышать как шаг, остановку, поворот или неожиданную встречу.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дорога в сюжете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 помогает запомнить сюжет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мотива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 же реплика появляется снова, сюжет становится понятнее и крепче держится в памяти. Повтор работает как маленький музыкальный якорь.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фраза сразу цепляет слух и задаёт ритм рассказа. Ребёнок быстрее понимает, кто говорит, и начинает ждать знакомые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повторов дети легко пересказывают события и не путают героев. История звучит почти как припев, поэтому её хочется слушать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можно заметить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показать характер героя: плавная звучит мягко и спокойно, а отрывистая — резко и напряжённо. По ней сразу слышно, кто говорит уверенно, а кто доброжелательно.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 делают речь живой. Быстрый темп передаёт суету или раздражение, а ровный и медленный помогает услышать важные слова, паузы и ответную реплику.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тембр дополняют образ. Громкий, твёрдый голос выделяет важного персонажа, а мягкий и тёплый делает бедного героя ближе и понятнее слушателю.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сюжет смешным и запоминающимся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появляется, когда богатый герой говорит слишком важно, а бедный отвечает просто и метко. Такое столкновение сразу вызывает улыбку у слушателей.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реплика ломает привычный ход разговора. Именно поэтому короткий диалог звучит ярче длинного объяснения и легче остаётся в памяти.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Находчивость бедного героя делает историю живой. Он не спорит громко, а находит умный ответ, и это звучит особенно удачно в музыкальном пересказе.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выразительную интонацию, паузы и чёткий ритм, шутка становится ещё заметнее. Тогда сюжет воспринимается как маленькая весёлая сценка.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уважение в изображении героев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показывать героев как людей с разными привычками и настроением, а не как повод для насмешки. Тогда история учит внимательности, а не обидным сравнениям.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музыка должны подчёркивать поступок, речь и ситуацию. Такой подход помогает уважительно относиться к еврейской культуре и к любому народному сюжету.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маленькой сценке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интонации и темп делают сценку музыкальной. Дети слышат, где возникает смешной момент, а где речь становится серьёзной или задумчивой.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персонажей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говорит по-своему: один важно, другой просто и живо. Благодаря этому сценка становится похожей на настоящий разговор и легко запоминается.
</a:t>
            </a:r>
            <a:endParaRPr lang="en-US" sz="119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рассказчика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все события и помогает слушателю не потерять нить истории. Рассказчик говорит спокойно и ясно, чтобы реплики героев звучали особенно выразительно.
</a:t>
            </a:r>
            <a:endParaRPr lang="en-US" sz="11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музыкально показать честность и справедливость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выборе героя и смене музыкальной интонации в зависимости от поступка.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в музыкальном уроке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богатство само по себе не делает человека добрым или умным. Главное видно не по одежде и дому, а по словам и поступкам.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герой тоже может быть сильным характером. Его терпение, смекалка и уважение к другим оказываются важнее внешнего достатка и громких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эти качества без длинных объяснений. Интонация, темп и ритм подсказывают, кто ведёт себя честно, спокойно и достойно.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народного сюжета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такой сюжет легко представить в школьной жизни: спор из-за игрушки, очереди или общей работы. Тогда герои становятся детям особенно понятными и близкими.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картинка с одноклассниками, соседями или друзьями помогает сразу увидеть контраст характеров. Музыка делает старую историю живой, а не далёкой.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слушания и обсуждения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слышат сюжет и замечают, как по-разному говорят герои. Уже в этот момент становятся заметны тембр, темп и интонация.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остаётся ясная мысль: человека запоминают не по богатству, а по тому, как он говорит, действует и относится к другим.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выясняется, почему один персонаж кажется важным, а другой — более тёплым и живым. Ребята учатся связывать музыку с характером и поступком.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 характер героев так же ясно, как слова. В этой истории особенно важно помнить: ценят не богатство, а доброту, честность и уважение к людям.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музыкального урока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2026-05-24T21:11:25Z</dcterms:created>
  <dcterms:modified xsi:type="dcterms:W3CDTF">2026-05-24T21:11:25Z</dcterms:modified>
</cp:coreProperties>
</file>