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скрытая жизнь изменила Землю
</a:t>
            </a:r>
            <a:endParaRPr lang="en-US" sz="289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перестроила планету и подготовила её к усложнению.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Земля: время скрытой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Докембрий — это почти вся ранняя история Земли, а криптозой — её самая «скрытая» часть. Именно тогда жизнь была микроскопической, но уже определяла дальнейший ход эволюции.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этапа обычно выделяют в составе криптозоя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Криптозой охватывает первые этапы биосферы, когда жизнь ещё почти не оставляла заметных следов, но уже создавала основу для будущего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геохронологическая схема докембрия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жизнь: микробы и хемосинтез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организмы заселяли горячие источники, океаническое дно и микробные маты, формируя устойчивые сообщества в самых разных условиях древней планеты.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были прокариотами: у них не было ядра и сложных органоидов, зато они быстро приспосабливались к нестабильной ранней Земле и дефициту кислорода.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микробные сообщества стали первыми экосистемами Земли: они не только выживали, но и постепенно меняли состав воды, осадков и атмосферы.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добывалась без фотосинтеза — через хемосинтез и анаэробные реакции, что позволяло жить там, где свет ещё не был главным источником энергии.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и Великое кислородное событие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цианобактерий изменил не только воздух, но и ход отбора: одни линии жизни получили новое преимущество, другие оказались вытеснены.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был постепенным, но его последствия оказались резкими: усилилось аэробное дыхание и сократились ниши для анаэробов.
</a:t>
            </a:r>
            <a:endParaRPr lang="en-US" sz="82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геохимических реконструкций Великого кислородного события; Holland, 2006; Lyons et al., 2014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маты как древнейшее свидетельство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образования известны по породам возрастом более трёх миллиардов лет, поэтому они считаются одним из самых надёжных свидетельств древней биосферы.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строматолиты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 — это слоистые структуры, создаваемые микробными сообществами. Их форма сохраняет следы древней биологической активности и показывает, как рано жизнь научилась строить устойчивые сообщества.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исследователей эти структуры особенно ценны: они редко сохраняются, но помогают отличить следы жизни от обычных геологических процессов и понять роль фотосинтеза в древности.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 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маты объединяли разные группы организмов в тонкие слои, где каждый слой использовал свои условия освещения, химии и доступности веществ. Это повышало выживаемость всей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кризисы: оледенения и их 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Оледенение и дефицит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похолодание сокращало освещённые и пригодные для жизни зоны, а лёд и изменение солёности нарушали привычные пищевые цепи.
</a:t>
            </a:r>
            <a:endParaRPr lang="en-US" sz="1065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«Земли-снежка»
</a:t>
            </a:r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наиболее жёстких эпизодов поверхность океана и континенты могли надолго покрываться льдом, резко ограничивая обмен веществом и энергией.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оживление после отступления льда
</a:t>
            </a:r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льда океан активнее перемешивался, а в воду поступали новые минералы и питательные вещества, что временно повышало продуктивность экосистем.
</a:t>
            </a:r>
            <a:endParaRPr lang="en-US" sz="99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циклы создавали сильное экологическое давление: выживали только линии, способные быстро приспосабливаться к новым условиям.
</a:t>
            </a:r>
            <a:endParaRPr lang="en-US" sz="1099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прокариот к эукариотам: главное различие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хромосомы и развитая регуляция генов сделали возможными более сложные программы развития. Именно здесь появляется потенциал для тканей и специализированных клеток.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 устроена проще: генетический материал не отделён ядром, а деление происходит быстро и относительно прямо, что удобно для жизни в меняющейся среде.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двух типов клеток не сводится к размеру: эукариотическая организация дала эволюции новый уровень сложности и открыла путь к многоклеточности.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добавили внутренние «отсеки» — ядро, мембранные структуры и цитоскелет. Это позволило точнее управлять процессами внутри клетки и разделять функции.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эукариоты стали важным рубежом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ядра отделило хранение наследственной информации от основной работы клетки. Это снизило хаос в регуляции и позволило точнее управлять активностью генов.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резко увеличили энергетические возможности клетки. Благодаря им стало легче поддерживать более крупный объём, сложные структуры и активный обмен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объясняет происхождение митохондрий: когда-то это были свободноживущие бактерии, ставшие частью другой клетки и постепенно утратившие самостоятельность.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всех этих признаков сделало эукариоты основой будущей многоклеточности, где клетки могли делиться обязанностями и формировать более сложные 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каждой хромосомы содержит диплоидная клетка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диплоидной клетки две копии каждой хромосомы, поэтому мейоз уменьшает набор перед образованием гамет.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цитология; школьный курс биологии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гаплоидные гаметы возникают после мейоза.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диплоидной клетки образуются 4 гаметы — так мейоз создаёт основу полового размножения и сочетания наследственных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цитология мейоза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I: первое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первого деления мейоза по материалам школьной цитологии.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II: второе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второго деления мейоза по материалам школьной цитологии.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механизма генетического разнообразия работают в мейозе.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механизма делают гаметы уникальными: обмен участками хромосом и случайное сочетание материнских и отцовских наборов при расхождении.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 и цитологии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 — более быстрый отклик на изменения среды.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особенно полезен в нестабильной среде: он быстрее создаёт разные сочетания признаков, из которых отбор сохраняет наиболее удачные.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эволюционной биологии и школьному курсу генетики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набор генов подтверждает общий эволюционный источник мейоза.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эукариот сохраняются общие гены мейоза, что указывает на очень древнее происхождение этого механизма и его раннее закрепление.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 эукариот; обзоры по эволюции мейоза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 усложнение жизненных циклов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временных рубежа особенно важны: ранние эукариотические признаки и более позднее расширение многоклеточных форм.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 усложнение жизненных циклов шли не одновременно, а через длительный промежуток, что отражает поэтапность эволюции.
</a:t>
            </a:r>
            <a:endParaRPr lang="en-US" sz="86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палеонтологии и молекулярной филогенетике: ~2,1–1,6 и ~1,0–0,6 млрд лет назад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изменения и эволюционные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изменениями среды, клеточными новшествами и эволюционными последствиями.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новшества подготовили почву для многоклеточности.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черты — крупные клетки, внутренние мембраны и половой цикл — помогли жизни перейти к более сложной организации перед кембрием.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эволюции эукариот и докембрию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Криптозой: время, когда жизнь стала сложнее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Криптозой показал, что кислород, эукариоты и мейоз действовали вместе: усложнение клеток повышало возможности жизни, а генетическая изменчивость помогала ей выживать.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2026-07-26T13:22:21Z</dcterms:created>
  <dcterms:modified xsi:type="dcterms:W3CDTF">2026-07-26T13:22:21Z</dcterms:modified>
</cp:coreProperties>
</file>