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сравнивать дроби быстро и без ошибок.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дробей: основные способы и правила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 дробях перед сравнением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показывает, сколько частей взято, а знаменатель — на сколько частей разделено целое. Сравнение дробей помогает решать задачи, работать с координатной прямой и измерять величины в 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дробей с одинаковыми знаменателями
</a:t>
            </a:r>
            <a:endParaRPr lang="en-US" sz="2587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числитель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знаменатели совпадают, сравнивают только числители: чем больше частей взято, тем больше дробь. Это самый быстрый способ сравнения и он не требует дополнительных преобразований.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дробей 3/8 и 1/8 одинаковое число долей целого. Три части из восьми больше, чем одна часть из восьми, значит 3/8 &gt; 1/8.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знаменателе размер доли не меняется, поэтому решающим становится только число взятых частей. Такой вывод легко применять в устных вычислениях и заданиях на сравнение.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дробей с одинаковыми числителями
</a:t>
            </a:r>
            <a:endParaRPr lang="en-US" sz="2718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40033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знаменатели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числители одинаковые, больше та дробь, у которой знаменатель меньше. Меньшее число долей делает каждую часть крупнее, поэтому при равном числителе дробь становится больше.
</a:t>
            </a:r>
            <a:endParaRPr lang="en-US" sz="1496" dirty="0"/>
          </a:p>
        </p:txBody>
      </p:sp>
      <p:sp>
        <p:nvSpPr>
          <p:cNvPr id="9" name="Text 3"/>
          <p:cNvSpPr txBox="1"/>
          <p:nvPr/>
        </p:nvSpPr>
        <p:spPr>
          <a:xfrm>
            <a:off x="3305656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Разберись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3/5 и 3/7 содержат одно и то же число частей, но пятая часть больше седьмой. Значит, 3/5 &gt; 3/7, хотя числители одинаковые.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071231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путайся в знаке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ошибаются, потому что ожидают: больший знаменатель — большая дробь. На самом деле всё наоборот: при равных числителях именно меньший знаменатель указывает на большую дробь.
</a:t>
            </a:r>
            <a:endParaRPr lang="en-US" sz="14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сравнение на одинаковых моделях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одной длины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полоски одинаковой длины разделить на равные части, сразу видно, какая доля больше. На такой модели 2/4 и ½ занимают одинаковую часть целого, поэтому дроби равны.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и части целого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помогает показать, что сравнение зависит от размера одинакового целого. Если фигуры совпадают по размеру и делению, ученик легко замечает различие между ½, 2/4 и ¾.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и сектора
</a:t>
            </a:r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удобно делить на равные сектора, чтобы сравнивать дроби наглядно. Когда в одном круге закрашено ¾, а в другом 2/4, заметно, что первая доля больше.
</a:t>
            </a:r>
            <a:endParaRPr lang="en-US" sz="13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дроби по шагам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правила в зависимости от вида дробей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помогает быстро понять, меньше дробь или больше без полного приведения к общему знаменателю.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сравнения дробей с половиной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удобной точкой отсчёта: если числитель меньше половины знаменателя, дробь меньше этой границы.
</a:t>
            </a:r>
            <a:endParaRPr lang="en-US" sz="12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способы работы с дробями на уроке. Она помогает увидеть, какие правила стоит отрабатывать особенно внимательно.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учебных приёмов по теме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сравнения встречаются чаще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используют простые правила и общий знаменатель, а сравнение с ½ помогает выполнять быстрые оценки.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общий знаменатель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дробей с разными знаменателями части целого разного размера, поэтому сравнение напрямую может ввести в ошибку.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общему знаменателю делает доли одинаковыми. После этого обе дроби описывают части одного и того же целого.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знаменатели совпадают, можно сравнить числители и точно определить, какая дробь больше, меньше или равна другой.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2/3 и 3/5 через общий знаменатель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общий знаменатель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дробей 2/3 и 3/5 удобно взять общий знаменатель 15. Тогда 2/3 превращается в 10/15, а 3/5 — в 9/15.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числители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знаменатели одинаковые, поэтому смотрят только на числители. Десять пятнадцатых больше девяти пятнадцатых, значит исходная дробь 2/3 больше 3/5.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полезен, когда дроби имеют разные знаменатели. Он позволяет избежать догадок и получить точный знак сравнения: 2/3 &gt; 3/5.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выбрать нужный способ сравнения и не тратить время на лишние вычисления.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сравнения зависит от вида дробей: сначала ищут самый простой признак, а при разных знаменателях переходят к общему знаменателю.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быстрых правил сравнения дробей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сравнения обыкновенных дробей, школьный курс математики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дроби и проверка результата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могут быть записаны по-разному, но обозначать одну и ту же часть целого. Поэтому ½, 2/4 и 3/6 равны, хотя выглядят иначе.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общий знаменатель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привести дроби к одному знаменателю, равные дроби становятся одинаковыми. Тогда одинаковые числители после преобразования показывают, что различий между ними нет.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 сравнении получаются одинаковые дроби, исходные выражения равны. Такая проверка помогает избежать ошибки и убедиться, что знак сравнения выбран 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как способ сравнения дробей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Нанесение 0 и 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отрезок от нуля до единицы и делят его на равные части. Это создаёт основу для точного размещения дробей.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дробь ставят в соответствующую точку на прямой. Чем правее точка, тем больше дробь, а чем левее — тем меньше.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положению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дроби расположены между 0 и 1, достаточно посмотреть на их места на прямой. Например, 5/8 находится левее ¾, значит она меньше.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ученики чаще всего теряют точность и на каком шаге стоит дополнительно проверять решение.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затруднений при сравнении дробей, школьная математика 7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сравнении дробей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возникает, когда смотрят только на знаменатель. Чтобы сравнение было верным, нужно учитывать числитель и выбранный способ.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дроби при сравнении
</a:t>
            </a:r>
            <a:endParaRPr lang="en-US" sz="265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положение относительно 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дробь больше единицы, она уже больше любой правильной дроби. Поэтому перед сравнением полезно понять, меньше ли она 1, равна 1 или больше 1.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неправильной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дробь содержит целую единицу и ещё часть. Например, 7/4 больше ¾, потому что в ней есть полный целый отрезок и дополнительная доля.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с правильными дробями достаточно увидеть, что числитель больше знаменателя. Тогда дробь больше 1 и точно превосходит любую дробь, меньшую единицы.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сравнения дробей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способа сравнения: от простого признака к общему знаменателю или проверке относительно 1.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в жизненных ситуациях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 на кухне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кулинарии дроби помогают точно отмерять ингредиенты. Если в рецепте нужно ¾ стакана, а в другом — 2/3 стакана, удобно сразу увидеть, что первая порция больше. Такие сравнения особенно важны, когда готовят на несколько человек.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деление предметов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ленте, отрезке или куске пиццы дробь показывает часть целого. Если взять 2/5 метра и ½ метра, можно сразу оценить, какой кусок длиннее. На таких примерах дроби становятся наглядными и понятными.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расписание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часто встречаются в задачах про время: 1/3 часа и ½ часа описывают разные интервалы. Сравнение показывает, какой отрезок длиннее, и помогает правильно планировать уроки, занятия и поездки.
</a:t>
            </a:r>
            <a:endParaRPr lang="en-US" sz="11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сравнения нескольких пар дробей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какое правило удобно применять в каждом случае и какой знак сравнения получается после проверки.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правила работают для разных пар, но сначала нужно определить вид дробей. Это ускоряет решение и уменьшает число ошибок.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«Сравнение дробей»,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от 0 до 1 дроби располагаются слева направо, поэтому их удобно читать как последовательность возрастания.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дробей на числовой прямой, школьный учебный пример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дробей от меньшей к большей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числитель и чем меньше знаменатель при одинаковом целом, тем правее находится дробь. Это помогает быстро запоминать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становится понятным, если выбрать подходящее правило: сравнить числители, знаменатели, оценить дробь относительно ½ или привести к общему знаменателю. Числовая прямая и проверка равенства помогают подтвердить ответ.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как сравнивать дроби уверенно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2026-05-29T23:24:28Z</dcterms:created>
  <dcterms:modified xsi:type="dcterms:W3CDTF">2026-05-29T23:24:28Z</dcterms:modified>
</cp:coreProperties>
</file>