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мир островов и 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океан соединяет острова, народы и истории.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 — это тысячи островов Тихого океана вместе с Австралией и Новой Зеландией.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Тихого океана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Океании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Меланезия, Микронезия и Полинезия — три большие зоны Океании. Они помогают увидеть, как острова распределены по океану и почему регион кажется таким разнородным.
</a:t>
            </a:r>
            <a:endParaRPr lang="en-US" sz="3000" dirty="0"/>
          </a:p>
        </p:txBody>
      </p:sp>
      <p:sp>
        <p:nvSpPr>
          <p:cNvPr id="13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Австралии до самых удалённых островов тянутся огромные расстояния. На карте важны не только страны, но и архипелаги, атоллы и океанские маршруты.
</a:t>
            </a:r>
            <a:endParaRPr lang="en-US" sz="3000" dirty="0"/>
          </a:p>
        </p:txBody>
      </p:sp>
      <p:sp>
        <p:nvSpPr>
          <p:cNvPr id="14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название объединяет очень разные территории. Чтобы понять Океанию, нужно сравнивать положение островов, их размеры и связи между людьми.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Океания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лежит к северу и востоку от Австралии. Её острова раскинуты в Тихом океане, поэтому здесь особенно заметны длинные морские расстояния.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омывают Тихий и Индийский океаны, а на юге важную роль играют Тасманово и Арафурское моря. Морские границы здесь важнее сухопутных.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мозаика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Ориентироваться помогает не одна большая суша, а цепочки островов и архипелагов. Из-за этого Океания выглядит как мозаика из отдельных участков.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море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океан связывает эти территории между собой. По нему проходят маршруты людей, товаров и культурных традиций, несмотря на большие расстояния между островами.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и Австралия: в чём разница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74340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это большой материк и отдельная страна. Она занимает значительную часть региона, но не может быть отождествлена со всей Океанией.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709257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шире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гораздо шире Австралии. В неё входят Новая Зеландия и множество островных государств и территорий, разбросанных по Тихому океану.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1262492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регион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Океания — это не один островной мир, а целая система разных земель, объединённых океаном, историей морских переселений и общими природными условиями.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географическому делению Океании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подрегиона Океании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подрегиона помогают увидеть, как острова Океании распределены по Тихому океану и чем они отличаются по положению.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Меланезия ближе к Австралии, Микронезия состоит из самых мелких островов, а Полинезия охватывает огромную часть океана.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Меланезия: острова, люди, природа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Меланезия включает Папуа — Новую Гвинею, Соломоновы Острова, Вануату и Фиджи. Здесь сочетаются гористые острова, тропические леса и очень большое языковое разнообразие.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региона очень разнообразна: встречаются вулканы, влажные леса и прибрежные равнины. Острова различаются по рельефу, поэтому жизнь на них тоже устроена по-разному.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Меланезии богата танцами, музыкой и ремёслами. На Фиджи известны ритмичные выступления, а в Папуа — Новой Гвинее — резьба, маски и традиционные украшения.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народов Меланезии важны родственные связи, местные обычаи и связь с землёй. Эти традиции сохраняются даже в современных городах.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495200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Микронезия состоит из множества маленьких островов и атоллов, среди которых Маршалловы Острова, Науру, Палау и Кирибати. Суши мало, а море занимает огромные пространства.
</a:t>
            </a:r>
            <a:endParaRPr lang="en-US" sz="2994" dirty="0"/>
          </a:p>
        </p:txBody>
      </p:sp>
      <p:sp>
        <p:nvSpPr>
          <p:cNvPr id="9" name="Text 2"/>
          <p:cNvSpPr txBox="1"/>
          <p:nvPr/>
        </p:nvSpPr>
        <p:spPr>
          <a:xfrm>
            <a:off x="7343825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моря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здесь тесно связана с лагунами, рыболовством и морскими маршрутами. Для жителей особенно важны вода, береговая линия и защита от штормов.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13192450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небольших размеров островов природные условия очень уязвимы. Любое изменение уровня моря или погоды сразу заметно в повседневной жизни людей.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Микронезия: маленькие острова, большое море
</a:t>
            </a:r>
            <a:endParaRPr lang="en-US" sz="4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Полинезия: широкий океанский треугольник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Полинезия охватывает огромный треугольник Тихого океана. Его условные вершины — Гавайи, Новая Зеландия и остров Пасхи, а внутри расположены многие островные группы.
</a:t>
            </a:r>
            <a:endParaRPr lang="en-US" sz="2710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известных территорий Полинезии — Самоа, Тонга, Тувалу и Французская Полинезия. Эти острова связаны общей океанской историей и родственными культурными чертами.
</a:t>
            </a:r>
            <a:endParaRPr lang="en-US" sz="2622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Полинезийцы прославились дальними морскими переходами. Они ориентировались по звёздам, волнам, птицам и течениям, не имея современных навигационных приборов.
</a:t>
            </a:r>
            <a:endParaRPr lang="en-US" sz="2762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 региона очень сильны: здесь берегут язык, танцы, песни и обряды. Они помогают сохранить память о предках и о морском пути.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заселили Океанию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морские знания помогли людям заселить острова Тихого океана.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Океании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языкового разнообразия и статуса общения в разных частях Океании.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Океании показывает не один культурный мир, а множество местных традиций, которые часто сосуществуют с колониальными и международными языками.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Encyclopaedia Britannica и Ethnologue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танцы и праздники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Полинезии танец и пение часто рассказывают историю рода, важные события и отношения с океаном. Движения запоминают с детства и передают на семейных и общественных праздниках.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Фиджи выступления строятся на чётком ритме и согласованности группы. Такие номера подчёркивают сплочённость общины и уважение к традициям, а не только красоту самого танца.
</a:t>
            </a:r>
            <a:endParaRPr lang="en-US" sz="2696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Самоа танцы отличаются выразительными жестами рук и корпуса. Они помогают показать приветствие, благодарность, силу характера и уважение к старшим, поэтому язык движений здесь особенно важен.
</a:t>
            </a:r>
            <a:endParaRPr lang="en-US" sz="2666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Океании часто связаны с урожаем, морем и общим трудом. На них поют, танцуют и угощают гостей, закрепляя чувство общности и связь с местом.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узоры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Плетение из волокон
</a:t>
            </a:r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островных сообществах плетение из листьев и волокон остаётся повседневным ремеслом. Из таких материалов делают корзины, циновки и украшения, которые нужны в быту и обрядах.
</a:t>
            </a:r>
            <a:endParaRPr lang="en-US" sz="2622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и 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по дереву передаёт местные представления о предках, море и силе. Орнаменты на лодках, масках и бытовых предметах делают вещь не только полезной, но и символичной.
</a:t>
            </a:r>
            <a:endParaRPr lang="en-US" sz="2781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Лодки с узорами
</a:t>
            </a:r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каноэ и лодок показывает, насколько важны море и путешествие. Узоры помогают выделить принадлежность к общине и напомнить о навыках мореплавания, сохранившихся на островах.
</a:t>
            </a:r>
            <a:endParaRPr lang="en-US" sz="2625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как знак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одежда с орнаментами служат своеобразным знаком региона. По цветам и рисункам можно узнать местные традиции, а иногда и событие, к которому готовился человек.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UNESCO и NOAA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и океанские экосистемы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особенно важны для островов: они работают как естественный барьер и поддерживают жизнь множества морских видов.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одновременно защищают сушу, поддерживают морскую жизнь и помогают экономике, поэтому их сохранение особенно важно для островных государств.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вулканы и эндемики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на островах
</a:t>
            </a:r>
            <a:pPr algn="l" indent="0" marL="0">
              <a:lnSpc>
                <a:spcPct val="100000"/>
              </a:lnSpc>
              <a:buNone/>
            </a:pPr>
            <a:r>
              <a:rPr lang="en-US" sz="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Океании нередко растут на влажных склонах и в труднодоступных местах. Они дают убежище птицам, насекомым и растениям, которые почти нигде больше не встречаются.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вулканов
</a:t>
            </a:r>
            <a:pPr algn="l" indent="0" marL="0">
              <a:lnSpc>
                <a:spcPct val="100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острова создают особый рельеф: горы, лавовые поля и плодородные почвы. Такие территории одновременно красивы и уязвимы, потому что рядом могут происходить землетрясения и извержения.
</a:t>
            </a:r>
            <a:endParaRPr lang="en-US" sz="2538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эндемики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Какапо, киви, древесные кенгуру и многие райские птицы известны как эндемики. Это значит, что их ареал очень ограничен, и исчезновение среды обитания особенно опасно.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виды часто формировались на одном острове или в одном архипелаге. Поэтому любая вырубка леса, занос чужих животных или пожар могут быстро изменить местную природу.
</a:t>
            </a:r>
            <a:endParaRPr lang="en-US" sz="27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циклоны и Эль-Ниньо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фон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Океании лежит в тропиках, поэтому здесь тепло почти круглый год. Но рядом с экватором погода меняется быстро: влажный сезон может приносить сильные ливни и грозы.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и штормы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опасны сильным ветром, штормовыми волнами и затоплением низких участков. Для островов это не просто непогода, а событие, которое влияет на дома, дороги и урожай.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Эль-Ниньо и 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Эль-Ниньо меняет температуру и циркуляцию воды в Тихом океане. Из-за этого на одних островах усиливаются засухи, а на других меняются условия для рыболовства и сельского хозяйства.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при угрозе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схема реагирования островных сообществ на природные угрозы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FAO, Britannica и региональным справочным материалам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занятия жителей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занятий и ресурсов, которые помогают людям жить на островах и в прибрежных зонах Океании.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многих островов опирается на море, землю и приезжих гостей, а языковая жизнь часто сочетает местные традиции с международным общением.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для островов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поднимается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моря особенно опасно для низких атоллов: вода подтапливает берега, засоляет почвы и сокращает пространство для жизни. Для некоторых островов это вопрос долгосрочного выживания.
</a:t>
            </a:r>
            <a:endParaRPr lang="en-US" sz="2300" dirty="0"/>
          </a:p>
        </p:txBody>
      </p:sp>
      <p:sp>
        <p:nvSpPr>
          <p:cNvPr id="11" name="Text 3"/>
          <p:cNvSpPr txBox="1"/>
          <p:nvPr/>
        </p:nvSpPr>
        <p:spPr>
          <a:xfrm>
            <a:off x="58973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засоряется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мусор накапливаются даже в удалённых районах, потому что течения переносят их через весь океан. Это вредит птицам, рыбам и береговым экосистемам.
</a:t>
            </a:r>
            <a:endParaRPr lang="en-US" sz="2367" dirty="0"/>
          </a:p>
        </p:txBody>
      </p:sp>
      <p:sp>
        <p:nvSpPr>
          <p:cNvPr id="12" name="Text 4"/>
          <p:cNvSpPr txBox="1"/>
          <p:nvPr/>
        </p:nvSpPr>
        <p:spPr>
          <a:xfrm>
            <a:off x="102994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слабеют
</a:t>
            </a:r>
            <a:pPr algn="l" indent="0" marL="0">
              <a:lnSpc>
                <a:spcPct val="100000"/>
              </a:lnSpc>
              <a:buNone/>
            </a:pPr>
            <a:r>
              <a:rPr lang="en-US" sz="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Обесцвечивание кораллов связано с потеплением воды и ослабляет рифы, а вместе с ними — защиту берегов и рыбные запасы. Потеря рифов затрагивает и природу, и людей.
</a:t>
            </a:r>
            <a:endParaRPr lang="en-US" sz="2317" dirty="0"/>
          </a:p>
        </p:txBody>
      </p:sp>
      <p:sp>
        <p:nvSpPr>
          <p:cNvPr id="13" name="Text 5"/>
          <p:cNvSpPr txBox="1"/>
          <p:nvPr/>
        </p:nvSpPr>
        <p:spPr>
          <a:xfrm>
            <a:off x="147015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острова зависят от привозных товаров, топлива и техники. Когда штормы нарушают доставку, растут цены и становится сложнее быстро восстановить нормальную жизнь.
</a:t>
            </a:r>
            <a:endParaRPr lang="en-US" sz="22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связь суши и 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показывает, как огромный океан объединяет острова, народы и культуры. Здесь важно помнить о расстояниях, богатстве традиций, хрупкой природе и общей ответственности за будущее региона.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2026-07-26T23:04:26Z</dcterms:created>
  <dcterms:modified xsi:type="dcterms:W3CDTF">2026-07-26T23:04:26Z</dcterms:modified>
</cp:coreProperties>
</file>