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Пришвин «Черёмуха»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Весна, аромат черёмухи и тихая красота природы в одном отрывке.
</a:t>
            </a:r>
            <a:endParaRPr lang="en-US" sz="4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умел замечать то, мимо чего мы часто проходим: деревья, птиц, запахи весны и тихую красоту двора.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Пришвин — писатель природы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отрывка стоит цветущая черёмуха: автор не рассказывает событие, а рисует живую весеннюю картину, полную света и свежести.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белые цветы, лёгкий аромат и спокойный воздух сада. Всё это создаёт ощущение чистоты, пробуждения и тихой радости.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тексте — не действие, а наблюдение. Пришвин показывает, как красивой может быть самая обычная часть природы.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этот отрывок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8588" y="1516071"/>
            <a:ext cx="391500" cy="39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35338" y="1555221"/>
            <a:ext cx="391500" cy="31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2088" y="1516071"/>
            <a:ext cx="391500" cy="391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Черёмуха как знак весны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Белое цветение черёмухи появляется тогда, когда природа уже проснулась после зимы. Дерево словно сообщает: весна пришла и осталась надолго.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тёплые дни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черёмухи похожи на лёгкие белые облачка. Они делают дерево особенно нарядным и сразу выделяют его среди молодой зелени.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кисти цветков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Черёмуха не просто украшает пейзаж, а будто наполняет его светом. Из-за неё весенний сад выглядит особенно празднично и приветливо.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красота сада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цветы черёмухи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Густые белые цветы делают черёмуху очень заметной. Она выглядит чистой, свежей и нарядной, словно маленький весенний праздник прямо в саду.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светлого неба и мягкого солнца ветка черёмухи кажется почти воздушной. Так обычное дерево превращается в красивую картину природы.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здесь особенно важен: он помогает почувствовать весну не только глазами, но и всем настроением вокруг.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весны в тексте — сильный аромат черёмухи.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Пришвин, «Черёмуха»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2675" y="1205853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01675" y="1222603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30675" y="1205853"/>
            <a:ext cx="541500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рисуют картину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14450" y="2238225"/>
            <a:ext cx="2486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выбирает простые и ясные слова. Они не отвлекают, а помогают сразу увидеть дерево, свет, воздух и цветение.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328450" y="2238225"/>
            <a:ext cx="2486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без лишних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точных деталей создают яркий образ. Читатель легко представляет черёмуху, словно смотрит на неё в настоящем саду.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142450" y="2238225"/>
            <a:ext cx="2486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звучат тихо и плавно. Из-за этого описание кажется особенно ясным, а весенняя картина — мягкой и живой.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Черёмуха изображена как что-то доброе и живое. От неё будто становится теплее, а вокруг чувствуется особая свежесть и покой.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отрывка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светло и спокойно. В нём нет спешки, громких событий или суеты — только тихое восхищение весенней природой.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похоже на улыбку, которую хочется спрятать в ладошку, потому что весна сама по себе уже маленькое чудо.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замечает не только само дерево, но и свет вокруг него. Благодаря этому картинка становится объёмной и очень естественной.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взгляд писателя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смотрит на природу долго и бережно. В этом внимании скрыта настоящая любовь к каждому её простому проявлению.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такой взгляд помогает увидеть красоту там, где другие проходят мимо. Обычный уголок сада вдруг становится особенным и памятным.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чувствует воздух и аромат весны. Читатель тоже начинает почти физически ощущать сад, наполненный свежестью и цветением.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74691"/>
            <a:ext cx="284700" cy="253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5887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5887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87228" y="1453774"/>
            <a:ext cx="258038" cy="294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черёмуха отличается от других растений
</a:t>
            </a:r>
            <a:endParaRPr lang="en-US" sz="2871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черёмуха сразу привлекает внимание своими белыми кистями. На фоне зелени она выглядит особенно празднично и заметно.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цветение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белый цвет вызывает ощущение свежести и чистоты. Такое впечатление делает дерево не просто красивым, а по-настоящему светлым.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образа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Черёмуху легко узнать по запаху. Он наполняет всё вокруг и делает весенний день более живым, тёплым и запоминающимся.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аромат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другой растительности черёмуха выделяется как центральный образ. Она превращает обычный весенний пейзаж в нарядную картину.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украшение пейзажа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называет самые заметные признаки черёмухи: белый цвет, свежий воздух и сильный аромат. Эти детали сразу работают на воображение, как будто картинка появляется перед глазами.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картину легко представить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короткое, но точное: читатель не путается в лишних словах и быстро собирает образ целиком. Поэтому даже младшему школьнику легко представить весенний сад.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и зрительные, и обонятельные впечатления. Когда цвет, запах и свет соединяются вместе, картина становится ясной, живой и очень запоминающейся.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образ черёмухи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в отрывке М. Пришвина «Черёмуха»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слова в тексте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цветении помогают почувствовать, что природа не просто проснулась, а засияла. Черёмуха в полном цвету становится главным знаком весеннего обновления.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свежести и света делают картину лёгкой и чистой. Читатель будто сам стоит в саду и видит ясный день, наполненный мягким весенним дыханием.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 запахе особенно важно: весна в тексте ощущается не только глазами, но и через аромат. Из-за этого описание кажется очень живым и настоящим.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Лексика, связанная с пробуждением природы, создаёт спокойное, радостное настроение. Она показывает, что красота весны заметна в простых, но точных деталях.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остаётся тихая радость, словно увидел что-то очень красивое и не захотел спугнуть. Текст не торопится, и это делает впечатление особенно тёплым.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желание посмотреть вокруг внимательнее: вдруг рядом тоже цветёт дерево, а ты пока занят делами и не заметил такой красоты. Пришвин будто учит не зевать.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доверительно и просто говорит о природе, поэтому он легко запоминается. В нём нет лишней громкости, зато есть настоящее чувство, понятное детям.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чтения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пейзаж вокруг черёмухи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черёмухи особенно хорошо смотрятся молодая зелень, прозрачный воздух и мягкий солнечный свет. Такой пейзаж создаёт ощущение спокойного и чистого весеннего дня.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Черёмуха может расти в саду или на лесной опушке — и в любом месте она сразу становится центром картины. Окружающий фон помогает увидеть дерево как часть живой природы, а не отдельно.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наблюдения складываются в яркую картину: цвет, запах, свет и настроение соединяются вместе. Читатель легко представляет всё, о чём пишет автор.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Пришвина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выбирает простые и точные слова, чтобы показать красоту без лишнего украшательства. Из-за этого описание звучит ясно, как спокойный разговор о природе.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язык особенно удобен младшему школьнику: он понятен, образен и не перегружен сложными фразами. Каждое слово работает на общий красивый образ.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отрывке важно не число, а смысл: даже одно наблюдение за черёмухой открывает красоту природы и учит видеть прекрасное в простом.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дерево может стать настоящим чудом весны.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Пришвин «Черёмуха»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учит замечать красоту вокруг себя, а не только смотреть, но и по-настоящему видеть. Для этого нужны внимание и спокойный взгляд.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этот текст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напоминает, что растения — часть живой природы, о которой нужно заботиться. Красивое дерево хочется не только любоваться, но и беречь.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помогает радоваться простым вещам: цветку, аромату, свету, тихому весеннему дню. Такое умение делает человека добрее и внимательнее.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отрывок запоминается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возникает яркий образ дерева в цвету. Белые кисти запоминаются с первого взгляда и будто сами светятся на весеннем фоне.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белая черёмуха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делает картину живой, а не только красивой. Читатель почти чувствует весенний воздух и легко представляет этот тихий сад.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аромат и свежесть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оставляет тёплое чувство восхищения. Он короткий, но очень выразительный, поэтому образ черёмухи долго остаётся в памяти.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спокойная радость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черёмуха как чудо весны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отрывке М. Пришвина черёмуха становится знаком обновления, чистоты и тихой красоты. Несколько точных деталей превращают обычное дерево в маленькое чудо весны.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2026-05-23T22:30:52Z</dcterms:created>
  <dcterms:modified xsi:type="dcterms:W3CDTF">2026-05-23T22:30:52Z</dcterms:modified>
</cp:coreProperties>
</file>