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опыление: почему это важно?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ключ к размножению растений, урожаю и природному равновесию.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связывает растения и животных, создавая плоды и поддерживая экосистемы. Оно обеспечивает продовольствие и здоровье природы. Без опыления уменьшается разнообразие видов и снижается производство пищи.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опыления в природе и жизни человека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— процесс переноса пыльцы с мужских частей цветка на женские, необходимый для образования семян и плодов.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перенос может происходить внутри одного растения или между разными особями одного вида, обеспечивая продолжение рода.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успешного опыления начинается развитие семян, из которых вырастут новые растения, поддерживая циклы жизни природы.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опыление?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место опыления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орган цветка: тычинка
</a:t>
            </a:r>
            <a:pPr algn="ctr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Тычинка производит и хранит пыльцу, важную для оплодотворения. Она состоит из нити и пыльника, где формируется пыльца — мельчайшие частицы для переноса.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орган цветка: пестик
</a:t>
            </a:r>
            <a:pPr algn="ctr" indent="0" marL="0">
              <a:lnSpc>
                <a:spcPct val="100000"/>
              </a:lnSpc>
              <a:buNone/>
            </a:pPr>
            <a:r>
              <a:rPr lang="en-US" sz="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Пестик принимает пыльцу на своей верхушке — рыльце. Здесь начинается процесс оплодотворения, приводящий к развитию семян внутри завязи.
</a:t>
            </a:r>
            <a:endParaRPr lang="en-US" sz="1303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функции лепестков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яркие и привлекательные, привлекают опылителей. Чашелистики защищают внутренние части цветка, обеспечивая успешное опыление.
</a:t>
            </a:r>
            <a:endParaRPr lang="en-US" sz="12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Самоопыление происходит внутри одного цветка или между цветками того же растения, характерно для многих культур, как горох и фасоль.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опыления: самоопыление и перекрёстное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предполагает перенос пыльцы между разными растениями одного вида, как в яблоне или вишне, что повышает разнообразие.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стимулирует генетическую вариативность, повышая устойчивость растений к болезням и изменчивым условиям среды.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опыления играет важную роль, обеспечивая разные пути размножения и выживания растений в разнообразных условиях.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Ветроопыление: особенности и примеры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 — типичные ветроопылители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овёс производят огромное количество лёгкой пыльцы, которая уносится ветром на большие расстояния. Их цветки скромны и не привлекают насекомых.
</a:t>
            </a:r>
            <a:endParaRPr lang="en-US" sz="1191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Листопадные деревья и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ольха имеют невзрачные цветы без запаха и нектара. Их пыльца мельчайшая, переносится ветром, обеспечивая оплодотворение на больших территориях.
</a:t>
            </a:r>
            <a:endParaRPr lang="en-US" sz="1173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ветроопыления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поднимает и разносит пыльцу, которая оседает на рыльце пестика другого растения, обеспечивая оплодотворение без посредников-животных.
</a:t>
            </a:r>
            <a:endParaRPr lang="en-US" sz="13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Насекомоопыление: кто участвует?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опылителями являются пчёлы, шмели, бабочки, которые собирают нектар и разносят липкую пыльцу между цветками разных растений.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80% сельскохозяйственных культур зависят от насекомых, что способствует получению более крупных, здоровых плодов и поддерживает урожайность.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Водоопыление: уникальный способ перенос пыльцы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Водоопыление у водных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растения, такие как роголистник и элодея, используют поток воды для переноса пыльцы между цветками, что обеспечивает их размножение в водной среде.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птицами и летучими мышами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и летучие мыши опыляют цветы с особыми формами и ароматами, адаптированными к их особенностям и времени активности, особенно в тропиках.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способов опыления у растений
</a:t>
            </a:r>
            <a:endParaRPr lang="en-US" sz="30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цветов опыляется животными, особенно насекомыми, что подчеркивает их ключевую роль в экосистемах.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преобладание животного опыления и важность сохранения опылителей для устойчивости растительного мира.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исследование покрытосеменных, 2020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цветков к разным способам опыления
</a:t>
            </a:r>
            <a:endParaRPr lang="en-US" sz="2259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Птицеопыляемые цветы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Трубчатой формы и ярко-красные, не имеют запаха, так как их привлекают птицы бегают на зрение и форму цветка.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Ветроопыляемые цветы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маленькими невзрачными цветками, длинными тычинками и большим количеством легкой пыльцы, не имеют аромата и нектара.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Насекомоопыляемые цветы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Яркие, крупные и ароматные, выделяют нектар, чтобы привлекать пчёл и других насекомых для эффективного переноса пыльцы.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на или под водой, имеют специализированную пыльцу с водонепроницаемой оболочкой для успешного переноса водными потоками.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Водоопыляемые цветы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опылителей: особенности взаимодействия
</a:t>
            </a:r>
            <a:endParaRPr lang="en-US" sz="1984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их уникальное восприятие цветов
</a:t>
            </a:r>
            <a:pPr algn="ctr" indent="0" marL="0">
              <a:lnSpc>
                <a:spcPct val="100000"/>
              </a:lnSpc>
              <a:buNone/>
            </a:pPr>
            <a:r>
              <a:rPr lang="en-US" sz="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способны видеть ультрафиолетовые метки на лепестках цветов, что помогает им находить нектар. Они ориентируются по запаху и форме цветка, эффективно собирая пыльцу для питания семьи.
</a:t>
            </a:r>
            <a:endParaRPr lang="en-US" sz="1153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Мухи: необычные опылители с особым вкусом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 привлекают запахи, которые людям кажутся неприятными. Они опыляют такие растения, как титан арум и раффлезия, чьи цветки имеют сильный запах разложения, привлекая мух для переноса пыльцы.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Птицы-опылители и яркие трубчатые цветы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выбирают цветы с яркой красной или оранжевой окраской и трубчатой формой. Эти особенности помогают им легко добывать нектар, одновременно перенося пыльцу между цветками.
</a:t>
            </a:r>
            <a:endParaRPr lang="en-US" sz="11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опыления насекомыми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последовательных действий при взаимодействии насекомого с цветком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2101" y="1479875"/>
            <a:ext cx="3013898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типов опылителей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и влияние средств опыления на урожайность различных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выделяются как наиболее экономически важные и высокоэффективные опылители среди всех рассмотренных.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ботаники и агрономии, 2023 год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Недостаточное опыление ведёт к формированию мелких и неполноценных плодов, что отражается на общем снижении сбора урожая и ухудшении качества продукции.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перекрёстном опылении яблони урожайность может увеличиваться до 60%, значительно превосходя показатели самоопыления. Такой подход повышает количество и качество плодов.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при активном опылении демонстрирует рост завязывания семян примерно на 40%, что положительно влияет на итоговый объём урожая и производительность.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опыления на урожайность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Перекрёстное опыление способствует возникновению новых фенотипических признаков у растений, расширяя их адаптационные возможности к окружающей среде.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через перекрёстное опыление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Повышается устойчивость растений к болезням благодаря разнообразию генов, что снижает риск массового уничтожения урожая вредителями и патогенами.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потомства по внешним и внутренним признакам улучшает шансы на выживание в изменяющихся климатических условиях, обеспечивая долгосрочную стабильность видов.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перекрёстное опыление выступает ключевым фактором для сохранения видового разнообразия и здоровья экосистем.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7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
</a:t>
            </a:r>
            <a:pPr algn="ctr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уменьшилась площадь естественных местообитаний опылителей из-за сельского хозяйства и городской застройки.
</a:t>
            </a:r>
            <a:endParaRPr lang="en-US" sz="571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пестицидов и преобразование природных ландшафтов ведут к сокращению численности опылителей и нарушению экосистемных связей.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воздействия антропогенных факторов, 2022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опылителей: тенденции и последствия
</a:t>
            </a:r>
            <a:endParaRPr lang="en-US" sz="2919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заболеваний и паразитов на пчелиные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Варроатоз и вирусные инфекции вызывают массовую гибель пчёл в разных регионах. Болезни ослабляют иммунитет и снижают продуктивность ульев, что приводит к сокращению опылительной активности.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урожайности из-за сокращения численности опылителей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хозяйствах низкая численность опылителей привела к падению урожая фруктов и овощей на 30-85%. Это создаёт угрозу продовольственной независимости и стабильности рынка продуктов питания.
</a:t>
            </a:r>
            <a:endParaRPr lang="en-US" sz="13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медоносных растений и создание цветочных полос стимулируют устойчивость популяций насекомых-опылителей, обеспечивая им пищу и убежище.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опылителям: практические меры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использования пестицидов и проведение образовательных программ повышают осведомлённость и вовлечённость общества в сохранение биоразнообразия.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6725" y="1757750"/>
            <a:ext cx="337500" cy="3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5775" y="1739000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об опылении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277938" y="1612750"/>
            <a:ext cx="15369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колибри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– один из быстрейших опылителей, достигающий скорости до 80 км/ч, что позволяет ему эффективно перемещаться между цветами при сборе нектара.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099888" y="1612750"/>
            <a:ext cx="15441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Водоопыление морской травы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опыляются под водой при помощи особой структуры пыльцы, приспособленной для переноса в водной среде, что встречается исключительно у морской травы.
</a:t>
            </a:r>
            <a:endParaRPr lang="en-US" sz="1399" dirty="0"/>
          </a:p>
        </p:txBody>
      </p:sp>
      <p:sp>
        <p:nvSpPr>
          <p:cNvPr id="13" name="Text 4"/>
          <p:cNvSpPr txBox="1"/>
          <p:nvPr/>
        </p:nvSpPr>
        <p:spPr>
          <a:xfrm>
            <a:off x="6937600" y="1612750"/>
            <a:ext cx="1535400" cy="21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пчёлы ванили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ванили опылены специфическим видом пчёл, что обеспечивает тесную взаимозависимость и успешное размножение этого ценного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опыления и наше общее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является основополагающим процессом в природе и сельском хозяйстве. Ответственное отношение к опылителям – залог сохранения жизни и устойчивого развития планеты для будущих поколений.
</a:t>
            </a:r>
            <a:endParaRPr lang="en-US" sz="38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2026-05-08T16:00:50Z</dcterms:created>
  <dcterms:modified xsi:type="dcterms:W3CDTF">2026-05-08T16:00:50Z</dcterms:modified>
</cp:coreProperties>
</file>