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 атмосфере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Солнце, воздух и поверхность Земли управляют температурой.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 — это тонкий газовый слой вокруг Земли, где тепло непрерывно переходит от одного объекта к другому. Именно поэтому меняются погода, облачность и температура.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атмосфера и почему в ней есть тепло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управляет погодой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нагрев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приходят на Землю неравномерно: разные поверхности отражают и поглощают их по-разному. Из-за этого одни места нагреваются быстрее, а другие остаются прохладнее.
</a:t>
            </a:r>
            <a:endParaRPr lang="en-US" sz="877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температур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часть поверхности становится теплее, воздух над ней тоже начинает меняться. Тёплые участки создают области подъёма, а холодные — более плотные слои у земли.
</a:t>
            </a:r>
            <a:endParaRPr lang="en-US" sz="87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разница запускает движение воздуха, а вместе с ним — облака, ветер и смену погоды. Атмосфера постоянно стремится выровнять температурные контрасты между соседними областями.
</a:t>
            </a:r>
            <a:endParaRPr lang="en-US" sz="854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тепло в атмосфере — не просто фон, а главный «двигатель» изменений. Поняв его, легче объяснить, почему погода быстро меняется даже в течение одного дня.
</a:t>
            </a:r>
            <a:endParaRPr lang="en-US" sz="8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первой части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 только сама энергия, но и её баланс: сколько пришло, сколько отразилось и сколько ушло обратно в космос. Именно баланс определяет устойчивость температуры.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баланс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переносится несколькими способами: через контакт, через движение воздуха и через излучение. Каждый способ работает по-своему и заметен в разных условиях.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переноса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знакомит с тем, откуда в систему приходит энергия и как она превращается в нагрев поверхности и воздуха. Это основа для всех последующих процессов.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475" y="2974164"/>
            <a:ext cx="2674800" cy="16978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атмосферы и запас тепла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 — самый нижний слой атмосферы, где живут облака, осадки и почти вся повседневная погода. Именно здесь тепло меняется быстрее всего.
</a:t>
            </a:r>
            <a:endParaRPr lang="en-US" sz="995" dirty="0"/>
          </a:p>
        </p:txBody>
      </p:sp>
      <p:sp>
        <p:nvSpPr>
          <p:cNvPr id="11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 лежит выше тропосферы и отличается более спокойным воздухом. Там меньше облаков, а температурные изменения идут иначе, чем у поверхности.
</a:t>
            </a:r>
            <a:endParaRPr lang="en-US" sz="995" dirty="0"/>
          </a:p>
        </p:txBody>
      </p:sp>
      <p:sp>
        <p:nvSpPr>
          <p:cNvPr id="12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Мезосфера находится ещё выше и уже сильно разрежена. В ней температура снова понижается, а влияние поверхности Земли становится слабее.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Термосфера — очень разреженный и высоко расположенный слой. Она тоже получает энергию, но процессы там уже не похожи на обычную погоду.
</a:t>
            </a:r>
            <a:endParaRPr lang="en-US" sz="995" dirty="0"/>
          </a:p>
        </p:txBody>
      </p:sp>
      <p:sp>
        <p:nvSpPr>
          <p:cNvPr id="14" name="Text 6"/>
          <p:cNvSpPr txBox="1"/>
          <p:nvPr/>
        </p:nvSpPr>
        <p:spPr>
          <a:xfrm>
            <a:off x="6196875" y="1392850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запасается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хранится не в одном месте: его запасают воздух, вода, облака, почва и океан. Поэтому Земля реагирует на нагрев не сразу и не одинаково.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 холодный воздух движутся по-разному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плотнее, поэтому он стремится опускаться ниже. Тёплый воздух, наоборот, легче и чаще поднимается вверх, занимая более высокие слои.
</a:t>
            </a:r>
            <a:endParaRPr lang="en-US" sz="812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и замещение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тёплый воздух поднимается, он уносит с собой часть тепла. На его место приходит более холодный воздух, и так возникает постоянный обмен.
</a:t>
            </a:r>
            <a:endParaRPr lang="en-US" sz="81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помогает образовываться облакам и создаёт вертикальные потоки в тропосфере. Без такой разницы погода была бы гораздо спокойнее и однообразнее.
</a:t>
            </a:r>
            <a:endParaRPr lang="en-US" sz="8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 источник тепла
</a:t>
            </a:r>
            <a:endParaRPr lang="en-US" sz="218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главный источник энергии для Земли. Без его излучения поверхность и атмосфера быстро остыли бы, а привычная погода не могла бы существовать.
</a:t>
            </a:r>
            <a:endParaRPr lang="en-US" sz="977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несёт не только яркость, но и тепло. Когда лучи достигают поверхности, они запускают нагрев суши, океана и нижних слоёв воздуха.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и поглощение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энергии отражается обратно в космос облаками, льдом и светлыми поверхностями. Другая часть поглощается и превращается в нагрев.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Альбедо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поверхности отражать свет называют альбедо. Чем оно выше, тем меньше нагрев; чем ниже, тем сильнее поверхность поглощает солнечную энергию.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значения, основанные на типичных диапазонах альбедо природных и городских поверхностей.
</a:t>
            </a:r>
            <a:endParaRPr lang="en-US" sz="825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солнечный свет нагревает поверхности по-разному. Чем меньше альбедо, тем больше энергии остаётся на поверхности и тем сильнее её нагрев.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поверхности отражают больше энергии, а тёмные сильнее нагреваются. Поэтому тип покрытия заметно влияет на температуру местности.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Альбедо: почему светлое отражает, а тёмное нагревается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воздух получает тепло от поверхности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солнечный свет нагревает почву, воду и здания. Именно поверхность становится главным источником тепла для воздуха, находящегося рядом с землёй.
</a:t>
            </a:r>
            <a:endParaRPr lang="en-US" sz="877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нагревается косвенно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сам по себе прогревается не очень быстро, потому что он прозрачен для многих солнечных лучей. Часть энергии проходит сквозь него почти без изменений.
</a:t>
            </a:r>
            <a:endParaRPr lang="en-US" sz="87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задерживает энергию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водяной пар и пыль могут поглощать часть излучения. Они задерживают энергию сильнее, чем сухой и чистый воздух, поэтому влияют на потепление.
</a:t>
            </a:r>
            <a:endParaRPr lang="en-US" sz="877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тепла воздуху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поверхность уже нагрелась, она передаёт тепло нижнему слою атмосферы. Так начинается цепочка, которая делает воздух у земли теплее окружающих слоёв.
</a:t>
            </a:r>
            <a:endParaRPr lang="en-US" sz="8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через прямой контакт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 поверхностью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почва или асфальт передают часть энергии воздуху, если он соприкасается с ними напрямую. Чем выше температура поверхности, тем заметнее этот нагрев.
</a:t>
            </a:r>
            <a:endParaRPr lang="en-US" sz="812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у земли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слой воздуха нагревается быстрее всего, потому что он ближе к земле и постоянно соприкасается с ней. Выше теплопроводность становится почти незаметной.
</a:t>
            </a:r>
            <a:endParaRPr lang="en-US" sz="81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Небольшой, но важный вклад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переноса тепла слабее конвекции и излучения, но он важен для первых сантиметров и метров над поверхностью, где начинается повседневный нагрев воздуха.
</a:t>
            </a:r>
            <a:endParaRPr lang="en-US" sz="8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конвекция переносит тепло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нагрев у поверхности запускает вертикальное движение воздуха в тропосфере.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Излучение: тепло уходит в виде ИК-волны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поверхность излучает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океан после нагрева Солнцем начинают испускать тепловое излучение сами. Это излучение невидимо для глаз и относится к инфракрасному диапазону.
</a:t>
            </a:r>
            <a:endParaRPr lang="en-US" sz="995" dirty="0"/>
          </a:p>
        </p:txBody>
      </p:sp>
      <p:sp>
        <p:nvSpPr>
          <p:cNvPr id="9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без контакта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не требует соприкосновения тел или движения воздуха. Именно поэтому тепло может уходить от поверхности даже в ясную и спокойную погоду.
</a:t>
            </a:r>
            <a:endParaRPr lang="en-US" sz="995" dirty="0"/>
          </a:p>
        </p:txBody>
      </p:sp>
      <p:sp>
        <p:nvSpPr>
          <p:cNvPr id="10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температура — больше излучение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горячее поверхность, тем интенсивнее она излучает энергию. Ночью этот процесс продолжается, и именно он помогает земле быстро остывать после заката.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тепла в системе Земля–атмосфера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 путь энергии от Солнца к поверхности, воздуху и обратно в пространство.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 атмосферы было бы иначе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остывание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воздушной оболочки Солнце нагревало бы поверхность только днём, а после заката тепло почти сразу уходило бы в космос. Суточные перепады стали бы намного резче.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распределяет энергию неравномерно нагретых участков, поэтому рядом могут существовать более тёплые и более холодные зоны. Воздух переносит часть тепла от одних мест к другим.
</a:t>
            </a:r>
            <a:endParaRPr lang="en-US" sz="1065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тепла задерживается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газы атмосферы поглощают часть инфракрасного излучения и возвращают её обратно вниз. Это смягчает ночное охлаждение и делает климат устойчивее.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эффект: естественное «одеяло»
</a:t>
            </a:r>
            <a:endParaRPr lang="en-US" sz="218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и переизлучение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пар, углекислый газ и метан поглощают часть теплового излучения, которое испускает Земля. Затем они переизлучают его в разные стороны, включая обратно к поверхности.
</a:t>
            </a:r>
            <a:endParaRPr lang="en-US" sz="958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«одеяло»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свойство делает атмосферу похожей на лёгкое одеяло: она не создаёт тепло сама, но помогает удерживать его дольше. Без этого Земля была бы заметно холоднее.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парниковый эффект необходим для жизни, потому что он поддерживает более мягкие температуры. Важно понимать, что речь идёт о природном процессе, а не о поломке системы.
</a:t>
            </a:r>
            <a:endParaRPr lang="en-US" sz="9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618023"/>
            <a:ext cx="8183700" cy="1326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и усиленный парниковый эффект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парниковый эффект существует всегда и делает Землю достаточно тёплой для воды в жидком виде. Без него средняя температура была бы намного ниже.
</a:t>
            </a:r>
            <a:endParaRPr lang="en-US" sz="812" dirty="0"/>
          </a:p>
        </p:txBody>
      </p:sp>
      <p:sp>
        <p:nvSpPr>
          <p:cNvPr id="11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эффекта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атмосфере становится больше парниковых газов, она удерживает больше тепла. Тогда энергия медленнее уходит в космос, и начинается дополнительное потепление.
</a:t>
            </a:r>
            <a:endParaRPr lang="en-US" sz="812" dirty="0"/>
          </a:p>
        </p:txBody>
      </p:sp>
      <p:sp>
        <p:nvSpPr>
          <p:cNvPr id="12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усиление меняет привычный тепловой баланс планеты. Из-за него дольше сохраняется жара, а холодные периоды становятся короче и мягче.
</a:t>
            </a:r>
            <a:endParaRPr lang="en-US" sz="812" dirty="0"/>
          </a:p>
        </p:txBody>
      </p:sp>
      <p:sp>
        <p:nvSpPr>
          <p:cNvPr id="13" name="Text 5"/>
          <p:cNvSpPr txBox="1"/>
          <p:nvPr/>
        </p:nvSpPr>
        <p:spPr>
          <a:xfrm>
            <a:off x="2378900" y="23991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климатом
</a:t>
            </a:r>
            <a:pPr algn="l" indent="0" marL="0">
              <a:lnSpc>
                <a:spcPct val="115000"/>
              </a:lnSpc>
              <a:buNone/>
            </a:pPr>
            <a:r>
              <a:rPr lang="en-US" sz="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парниковый эффект рассматривают вместе с вопросом изменения климата: важен не сам процесс, а его слишком сильное усиление.
</a:t>
            </a:r>
            <a:endParaRPr lang="en-US" sz="8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как главный помощник нагрева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 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особенно важен, потому что его количество зависит от температуры и быстро меняется. Чем теплее воздух, тем больше влаги он может содержать.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водяного пара больше, он сильнее поглощает инфракрасное излучение и помогает сохранять тепло. Поэтому влажный воздух часто кажется более тёплым.
</a:t>
            </a:r>
            <a:endParaRPr lang="en-US" sz="995" dirty="0"/>
          </a:p>
        </p:txBody>
      </p:sp>
      <p:sp>
        <p:nvSpPr>
          <p:cNvPr id="10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облаками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ещё и усиливает другие процессы: тёплый воздух легче поднимается, образуются облака, а вместе с ними меняется перенос энергии в атмосфере.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слайдов 11–17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процессов переноса и удержания тепла в атмосфере.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 атмосфере определяется не одним процессом, а их совместной работой: поверхность нагревается, воздух движется, часть энергии отражается, а часть задерживается.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Сводка: пять ключевых слов 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270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7394" y="1501300"/>
            <a:ext cx="14137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понимания: простые примеры из жизни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и тёмное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футболка на солнце нагревается сильнее светлой, потому что поглощает больше света. Это простой пример того, как альбедо влияет на температуру.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Закрытое и открытое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закрытой банке воздух прогревается и охлаждается медленнее, чем в открытой. Так видно, что воздух и тепло могут задерживаться внутри пространства.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50900" y="3281400"/>
            <a:ext cx="777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тёплого воздуха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07365" y="3802400"/>
            <a:ext cx="83235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у батареи поднимается вверх, а более холодный опускается вниз. Такое движение помогает понять конвекцию без сложных приборов и формул.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разобрали, как Солнце даёт энергию, а атмосфера распределяет и частично удерживает её. Дальше можно перейти к влажности, облакам, ветрам и тому, как они меняют радиационный баланс планеты.
</a:t>
            </a:r>
            <a:endParaRPr lang="en-US" sz="696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тепло в атмосфере связано с движением энергии
</a:t>
            </a:r>
            <a:endParaRPr lang="en-US" sz="15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2026-07-26T16:36:41Z</dcterms:created>
  <dcterms:modified xsi:type="dcterms:W3CDTF">2026-07-26T16:36:41Z</dcterms:modified>
</cp:coreProperties>
</file>