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уникальное царство, важное для природы и человека.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удивительный мир между растениями и животными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грибов сквозь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известны человеку с древности — как еда, лекарство и в мифах. В XVIII веке выделили царство грибов. Сегодня описано более 150 тысяч видов, а учёные считают, что их в разы больше.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грибы: ключевые особенности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растений 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отдельное царство организмов без хлорофилла и фотосинтеза. Они питаются готовыми веществами из среды, в отличие от растений и животных.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расщепляют органику и участвуют в симбиозе с растениями, обеспечивая важные экологические процессы и поддерживая жизнь на планете.
</a:t>
            </a:r>
            <a:endParaRPr lang="en-US" sz="134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Мицелиальные грибы имеют тонкие нити, плесени покрывают продукты, дрожжи — одноклеточные, а шляпочные видны в лесу. Все они объединены в царство грибов.
</a:t>
            </a:r>
            <a:endParaRPr lang="en-US" sz="12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гриба: основные части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невидимая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разветвлённая сеть тонких нитей, скрытая в почве или древесине. Мицелий отвечает за питание и рост гриба.
</a:t>
            </a:r>
            <a:endParaRPr lang="en-US" sz="136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в теле гриба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добывает питательные вещества из среды, а плодовое тело обеспечивает производство и расселение спор, завершая жизненный цикл.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тело: шляпка и ножка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содержит споры для размножения, а ножка служит опорой, поднимая шляпку над землёй для лучшего распространения спор.
</a:t>
            </a:r>
            <a:endParaRPr lang="en-US" sz="12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питании, строении клеток и наличии хлорофилла между грибами, растениями и животными.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сочетают свойства растений и животных, выделяясь в отдельное царство.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грибов, растений и животных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грибов и их примеры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крупные грибы с видимой шляпкой и ножкой, например, белый гриб и опёнок. Их собирают в лесах для еды.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которые играют важную роль в выпечке хлеба и производстве кефира, участвующие в процессах брожения.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чаще встречаются на испорченной пище и окружающих поверхностях, например, мукор и пеницилл, используемый в медицине.
</a:t>
            </a:r>
            <a:endParaRPr lang="en-US" sz="13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доминируют по численности видов в царстве грибов, что отражает их экологическую широту.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ScienceDirect,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грибов по видам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Разнородность групп грибов подчёркивает важность каждого типа для экосистемы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грибов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выпускают споры для размножения, которые распространяются ветром и водой.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прорастают в мицелий — сеть тонких нитей, питающихся окружающей органикой.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плодового тела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мицелия формируется заметное плодовое тело с шляпкой, готовое к воспроизведению.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и выделение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созревает и выбрасывает новые споры, завершая цикл.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воспроизведения грибов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фазы размножения грибов — микология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экосистеме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превращают мёртвую древесину и листья в полезные вещества, возвращая их в почву и поддерживая питание растений.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мелких и крупных животных питались грибами, благодаря чему грибы влияют на пищевые цепи в природе.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взаимовыгодное сотрудничество грибов с корнями растений, что улучшает доступ к воде и питательным веществам.
</a:t>
            </a:r>
            <a:endParaRPr lang="en-US" sz="13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и их значение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ценный лесной деликатес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отличается плотной и мясистой структурой, богатыми вкусовыми качествами. Он содержит белок, витамины группы D и B2, а также минералы, необходимые организму. В России его сбор — традиция, объединяющая семьи на природе.
</a:t>
            </a:r>
            <a:endParaRPr lang="en-US" sz="99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— активный участник гастрономии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часто выращивают на специальных плантациях и собирают в лесах. Он незаменим при приготовлении супов, жаркого и маринадов. Богат витаминами и минералами, опёнок поддерживает иммунитет и дополняет рацион.
</a:t>
            </a:r>
            <a:endParaRPr lang="en-US" sz="104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 — лесной подарок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 отличается сочной мякотью и нежным вкусом. Этот гриб широко используется в кулинарии благодаря полезному составу и лёгкости приготовления. Его можно встретить в разных лесах страны с конца лета до осени.
</a:t>
            </a:r>
            <a:endParaRPr lang="en-US" sz="10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грибы: опасные представители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— скрытая угроза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гриб похож на съедобные виды, но его токсины способны вызвать тяжёлое отравление и даже смерть. Симптомы возникают через несколько часов после употребления и требуют немедленной медицинской помощи.
</a:t>
            </a:r>
            <a:endParaRPr lang="en-US" sz="1126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опята — обманчивые двойники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опята могут выглядеть как съедобные грибы, но содержат ядовитые вещества. Несоблюдение правил сбора часто приводит к пищевым отравлениям, особенно среди начинающих грибников и детей.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— яркий, но опасный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окрашенный мухомор известен своими токсинами, вызывающими сильное отравление и галлюцинации. Несмотря на привлекательный вид, он категорически не пригоден для пищи и представляет опасность для здоровья.
</a:t>
            </a:r>
            <a:endParaRPr lang="en-US" sz="11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350765"/>
            <a:ext cx="4228200" cy="7523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съедобных и ядовитых грибов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признаки и влияние на организм белого гриба и бледной поганки. Важно различать внешние отличия для безопасного сбора и употребления.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похожие грибы могут иметь кардинально разные свойства, поэтому важна тщательная идентификация перед сбором.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«Журналы микологии», 2021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промышленности и медицине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 — революция в медицине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Плесневой гриб пеницилл открыл эру антибиотиков, спасая миллионы жизней. Он выделяет вещества, которые подавляют рост бактерий, применяясь для лечения инфекций.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ферменты в биотехнологиях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грибов применяются в сыроварении и изготовлении лекарств, улучшая качество продукции. Их использование способствует развитию новых технологий в пищевой и фармацевтической отраслях.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важный помощник в пищевой 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обеспечивают процесс брожения при выпечке хлеба и производстве напитков, таких как кефир и квас. Они важны для формирования вкуса и текстуры продуктов.
</a:t>
            </a:r>
            <a:endParaRPr lang="en-US" sz="11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культуре и мифологии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часто фигурируют в сказках и легендах разных народов, символизируя загадочность и связь с природой.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 Китае 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грибы символизируют долголетие, а в России считают символом осеннего урожая и семейных традиций.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мухомора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мухомор стал популярным элементом в мультфильмах и декоративных украшениях, ассоциируясь с волшебством.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грибного мира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гриб — опёнок в США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Орегоне обнаружен мицелий опёнка, занимающий площадь около 965 гектаров. Этот гигантский организм считается самым масштабным в мире.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дорогой гриб — трюфель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трюфеля может доходить до 3500 евро за килограмм. Его ценят за уникальный вкус и аромат, что делает его деликатесом высокой кухни.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— самый ядовитый гриб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гриб содержит смертоносные токсины и считается самым опасным ядовитым видом на европейском континенте.
</a:t>
            </a:r>
            <a:endParaRPr lang="en-US" sz="13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параметры для интенсивного роста — температура 20-25°C и влажность воздуха 80-90%.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исследования, 2020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грибов: скорость и условия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отклонениях от оптимума скорость роста мицелия значительно падает, влияя на развитие гриба.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собирать только те грибы, которые хорошо знакомы и выглядят здоровыми, избегая повреждённых и старых экземпляров.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рекомендуется пробовать на вкус незнакомые грибы, а перед употреблением тщательно мыть и подвергать термической обработке.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сбора грибов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грибах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в мире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способны светиться в темноте благодаря биохимическим реакциям. Это редкое явление привлекает внимание учёных и любителей природы.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дрожжей в пищевой 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играют ключевую роль в производстве хлеба, сыра и кефира, обеспечивая ферментацию и улучшая вкусовые качества продуктов.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Опята и их разрушительная сила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Опята способны разлагать древесину и даже части железобетонных сооружений, что показывает их силу в разрушении органических и некоторых неорганических материалов.
</a:t>
            </a:r>
            <a:endParaRPr lang="en-US" sz="11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грибов для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незаменимая часть природы и культуры, обеспечивающая питание, медицину и экологический баланс. Знания о них помогают безопасно использовать и сохранять эти уникальные организмы.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2026-05-08T07:26:07Z</dcterms:created>
  <dcterms:modified xsi:type="dcterms:W3CDTF">2026-05-08T07:26:07Z</dcterms:modified>
</cp:coreProperties>
</file>