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Тёркин»: главы из поэмы А. Т. Твардовского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поэма о солдате, который остаётся человеком на 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писал «Василия Тёркина» по ходу войны и сразу публиковал отдельные главы. Поэтому читатели узнавали в герое себя и своих близких, а поэма звучала как живой разговор о фронтовой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Поэма, рождённая войной и временем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— обычный пехотинец, не командир и не легендарный богатырь. Он похож на тысячи солдат, которые каждый день выполняют трудную и опасную работу на фронте.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быстро находить выход из тяжёлой ситуации, не теряет смелости и поддерживает товарищей словом, шуткой или делом. Его сила — в спокойствии и решимости.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Тёркина соединены народная простота, жизнелюбие, чувство меры и достоинство. Благодаря этому он выглядит не выдуманным, а по-настоящему близким и понятным.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Василий Тёркин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живёт среди шинели, сырого окопа и коротких привалов, где отдых кажется почти чудом. Эти детали помогают почувствовать, насколько тяжёлой была фронтовая повседневность. На таком фоне особенно заметны терпение и выдержка обычного солдата.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рядом с человеком постоянно стоят холод, голод, усталость и близость боя. Автор не скрывает трудности войны, но показывает, что даже в таких условиях люди продолжают помогать друг другу и сохранять силу духа.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передышка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боями возникают минуты тишины, когда солдаты могут поговорить, пошутить или вспомнить дом. Эти эпизоды делают военную картину живой и правдивой. Они напоминают, что человеку нужна не только победа, но и поддержка.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солдата на фоне войны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956" y="1162275"/>
            <a:ext cx="16743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героя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не отступает перед опасностью и действует спокойно, когда другим трудно собраться. Его смелость не показная, а рабочая — такая, которая помогает выполнить задачу.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для Тёркина — это способ поднять настроение себе и товарищам. Он умеет разрядить тяжёлый момент и не даёт страху стать сильнее человека.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всегда рядом с другими солдатами: помогает, делится и поддерживает. Для него важны не слова о дружбе, а простые поступки, которым можно доверять.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умеет терпеть усталость, холод и долгий путь. Он не жалуется и продолжает идти вперёд, потому что понимает: на войне многое зависит от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герой прежде всего поддерживает людей не словами о подвиге, а своим характером и поведением.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качествами становятся выносливость и юмор: именно они помогают Тёркину выдерживать фронтовые испытания и не терять человеческое лицо.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поэма «Василий Тёркин»; распределение качеств — учебная интерпретация по образу героя.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Тёркина запоминаются сильнее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пишет просто и выразительно: использует разговорные слова, короткие реплики, прибаутки и пословичные обороты. Из-за этого текст звучит естественно и легко запоминается.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поэме не отменяет опасности войны. Он помогает солдатам не опускать руки, сохранять спокойствие и чувствовать себя сильнее обстоятельств.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делает героя ближе читателю. Тёркин говорит так, как мог бы говорить любой понятный и живой человек, поэтому его образ воспринимается особенно правдиво.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юмор и народная речь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Тёркина в поэме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герой проявляется в фронтовых ситуациях и поступках.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реку под огнём врага становится одним из самых напряжённых моментов поэмы. Здесь особенно ясно видны риск, страх и необходимость действовать быстро и точно.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эпизоде Тёркин проявляет не только личное мужество, но и готовность поддержать других. Его поведение показывает, что в бою важна взаимовыручка.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напоминает: победа складывается из усилий обычных солдат. Именно их труд, выдержка и чувство долга делают возможным общий успех.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переправой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2776955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окопе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звучит среди тяжёлой фронтовой жизни и на короткое время меняет настроение бойцов. Музыка наполняет паузу теплом и делает её живой.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бойцов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Тёркина возвращает товарищам силы и уверенность. Он не произносит больших речей, но его музыка помогает пережить трудный момент вместе.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солдат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гармонь, солдаты чувствуют себя частью одного круга. Так поэма показывает, что искусство может соединять людей даже на войне.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и гармонь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поэмы и их значение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эпизоды раскрывают главные черты героя и общий смысл поэмы.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добавляет новую грань образа Тёркина и показывает народный характер героя через поступки.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солдаты держатся вместе: делят скромную еду, помогают друг другу в трудный час и не дают товарищу замкнуться в страхе или усталости.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на войне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 доброе слово в поэме помогают не меньше, чем оружие: они снимают напряжение и возвращают бойцам уверенность перед опасностью.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умеет поддержать людей без назидания, поэтому рядом с ним другим легче переносить холод, голод и ожидание боя.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фронтовое братство строится на доверии, взаимной помощи и уважении к каждому человеку, каким бы простым он ни был.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Сопоставления в тексте делают особенно заметной силу человека, который не сдается даже в тяжелых фронтовых условиях.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победу жизни и человеческого достоинства через контраст разрушения и поддержки, страха и стойкости.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Тёркин»; условная шкала для анализа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поэме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Тёркин близок читателям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не выглядит недосягаемым героем: он устаёт, попадает в трудные ситуации, но не теряет бодрости и умеет собрать силы для следующего шага.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понятно школьникам, потому что в нём есть обычные человеческие черты — простота, чувство юмора, ошибка, старание и желание помочь товарищам.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не превращает Тёркина в сказочного богатыря: герой остается простым солдатом, который живет рядом с другими и разделяет с ними фронтовые трудности.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нет украшения войны. Автор показывает ее тяжелой и суровой, но при этом особенно ценит в человеке выдержку, честность и внутреннюю силу.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Твардовского чувствуется в уважении к обычному бойцу, который защищает Родину без громких слов, а своим поведением вызывает доверие и симпатию.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его отношение к герою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рядом звучат фронтовая тревога и теплое человеческое участие, поэтому впечатление от текста остается очень живым.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читатель чувствует уважение к солдатам и надежду: даже в тяжелой обстановке жизнь и доверие не исчезают.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«Василий Тёркин»; условная шкала для анализа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поэма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коротких сценах, которые быстро сменяют друг друга. Благодаря этому события фронтовой жизни воспринимаются динамично и очень наглядно.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часто вводит диалоги, повторы и живую разговорную речь, поэтому герои звучат естественно, как настоящие фронтовые товарищи.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интонации, пословицы и образные сравнения делают поэму близкой народной традиции и помогают легче запомнить ее смысл.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 и простота языка усиливают правдивость повествования: читатель верит и самому герою, и тем обстоятельствам, в которых он действует.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поэмы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Твардовский, поэма «Василий Тёркин»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и приемы особенно ясно раскрывают героя поэмы.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становится убедительным, потому что раскрывается через действия, речь и отношение к людям, а не через красивые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образ Тёркина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смысл несёт образ Тёркина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показывает путь человека через фронтовые испытания к стойкости, взаимопомощи и надежде.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учит видеть героизм в обычном человеке, который сохраняет юмор, достоинство и поддержку товарищей даже в тяжёлые военные годы.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на уроке литературы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2026-05-19T05:20:55Z</dcterms:created>
  <dcterms:modified xsi:type="dcterms:W3CDTF">2026-05-19T05:20:55Z</dcterms:modified>
</cp:coreProperties>
</file>