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почему мы похожи на обезьян — ключевые темы и актуальность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научные основания сходства человека и обезьян во всех аспектах жизни.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исследования эволюционной связи человека и обезьян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общего происхождения человека и обезьян берёт начало в XIX веке с Дарвина. Современная наука объединяет данные генетики, морфологии и палеонтологии для глубокого понимания нашего родства с приматами.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сходство человека и человекообразных обезьян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98,7% ДНК с шимпанзе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шимпанзе разделяют 98,7% схожести в структуре ДНК, что указывает на близкое эволюционное родство и общих предков.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отличия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46 хромосом, у шимпанзе — 48. Это связано с слиянием двух хромосом в человеческой эволюции, объясняя различия в структуре генома.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влияющие на интеллект и речь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ключевых генах связаны с развитием мозга и речевых навыков человека, обеспечивая высокий когнитивный потенциал и коммуникацию.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сходства и различия человека и высших обезьян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скелета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Пятипалые конечности, ключица и расположение внутренних органов у человека и обезьян совпадают, подтверждая общий биологический план.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мозга как важное различие
</a:t>
            </a:r>
            <a:pPr algn="l" indent="0" marL="0">
              <a:lnSpc>
                <a:spcPct val="100000"/>
              </a:lnSpc>
              <a:buNone/>
            </a:pPr>
            <a:r>
              <a:rPr lang="en-US" sz="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человека значительно больше — около 1300–1400 см³, тогда как у шимпанзе всего 350–400 см³, что влияет на интеллект и поведение.
</a:t>
            </a:r>
            <a:endParaRPr lang="en-US" sz="1109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прямохождению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таза, ступни и кисти у человека отражает его способность ходить прямо и выполнять сложные мануальные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близость человека и других приматов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Близкое родство с шимпанзе и гориллами подтверждается высоким процентом совпадения геномов.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исследований молекулярной эволюции,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показываает эволюционное разделение приматов и степень их генетической родственности с человеком.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доказательства эволюции человека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Australopithecus afarensis: первые прямохожие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Останки возрастом около 3,5 млн лет демонстрируют признаки прямохождения, сочетая обезьяньи и человеческие черты.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и развитие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вид, появившийся около 2 млн лет назад, характеризуется увеличением объема мозга и умением пользоваться орудиями труда.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— колыбель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находки, относящиеся к ранним Homo, были обнаружены в Африке, что подтверждает её центральную роль в эволюции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руки: моторика и функциональные различия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кисть имеет противопоставленный большой палец, позволяющий точные движения и сложные манипуляции, недоступные обезьянам.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мускулатура и длина ладони обеспечивают человеку уникальные навыки, такие как письмо и изготовление инструментов.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мускулатура и длина ладони обеспечивают человеку уникальные навыки, такие как письмо и изготовление инструментов.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Филогенетическое древо приматов: эволюционные ветви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Основываясь на данных генетики и палеонтологии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приматов: практические примеры и значение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Шимпанзе используют палки для добычи термитов и листья для сбора воды, демонстрируя выбор материалов и их адаптацию к задаче.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Камни служат для вскрытия орехов, что свидетельствует о базовых инженерных умениях и обучении инновациям в группах.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поведение: параллели человека и приматов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Шимпанзе формируют альфа-группы, совместно охотятся и поддерживают друг друга, показывая сложную социальную структуру.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ролей и ритуалы примирения отражают биологические корни человеческих социальных инстинктов и эмпатии.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ролей и ритуалы примирения отражают биологические корни человеческих социальных инстинктов и эмпатии.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и интеллект: языковые и мыслительные способности у обезьян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бонобо Канзи и шимпанзе Уошо способны воспринимать и использовать до 200–300 знаков языка жестов для передачи простых сообщений в общении с людьми.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Горилла Коко демонстрирует умение выражать желания и эмоции через язык жестов, что свидетельствует о развитии осознанных мыслительных процессов у приматов.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у обезьян отсутствует свободное абстрактное мышление, их коммуникативные навыки включают элементы символизма и простого синтаксиса, отражая когнитивное развитие.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и инновации в орудийной деятельности приматов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палок для добывания термитов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Шимпанзе систематически выбирают и модифицируют палки для добычи термитов из муравейников, демонстрируя умение применять инструменты в соответствии с задачей.
</a:t>
            </a:r>
            <a:endParaRPr lang="en-US" sz="1009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листьев в качестве сосудов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Обезьяны собирают листья и формируют из них “чаши” для сбора воды, что свидетельствует о творческом использовании природных материалов в быту.
</a:t>
            </a:r>
            <a:endParaRPr lang="en-US" sz="1009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орехов с помощью камней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камней для раскалывания твердых орехов требует координации и планирования, а также передачи навыков молодым особям через обучение наблюдением.
</a:t>
            </a:r>
            <a:endParaRPr lang="en-US" sz="10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человека и шимпанзе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ключевые различия и сходства в биологических и жизненных параметрах Homo sapiens и шимпанзе, подчёркивая уникальность человека в развитии.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этологических и анатомических исследований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Удлинённый период детства и увеличенный объём мозга у людей способствуют развитию сложных социальных навыков и обучению.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искусство: эволюционный скачок человека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палеолитических рисунков во Франции и резных фигурок свидетельствуют о раннем развитии у Homo sapiens символического мышления и художественного творчества.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человека, у обезьян отсутствуют доказательства целенаправленного создания искусства, что подчёркивает качественное отличие и уникальность человеческой культуры.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человека, у обезьян отсутствуют доказательства целенаправленного создания искусства, что подчёркивает качественное отличие и уникальность человеческой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FOXP2 содержит две ключевые аминокислотные мутации, которые способствовали развитию речевой функции у Homo sapiens и были унаследованы ранними гомининами.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гене FOXP2 определяют особенности сложной речи и артикуляции у человека в отличие от шимпанзе.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генома человека и неандертальцев
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эволюции человека и его предков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австралопитеков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4–2 миллионов лет назад австралопитеки заселяли территории Африки, демонстрируя прямохождение и переходные морфологические черты между обезьянами и людьми.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рода Homo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2,8 миллиона лет назад появились первые представители рода Homo, обладающие более крупным мозгом и способностью к изготовлению примитивных орудий труда.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в социальной и мозговой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Стабильное развитие мозга и социальных структур отмечается с появлением Homo erectus, что сопровождалось активным использованием орудий и коллективным поведением.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различия: ключевые гены эволюции человека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ASPM регулирует размер головного мозга, а мутации в этом гене связаны с ростом объёма мозга и улучшенной моторикой по сравнению с другими приматами.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SRGAP2 претерпел удвоение, что увеличило число нейронных синапсов, способствуя развитию сложных когнитивных функций у Homo sapiens.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ARHGAP11B отвечает за значительное расширение коры головного мозга, что повлияло на интеллектуальные способности и мышление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сходства: что делает человека уникальным?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обладают ограниченными когнитивными способностями, которые не позволяют им создавать абстрактные концепции или сложные иерархические системы смыслов.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синтаксиса у обезьян не даёт возможности строить сложные предложения и передавать обширные значения языка.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имитацию и обучение, культурное наследование у приматов ограничивается базовыми поведенческими навыками для выживания.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мышление включает символизм и абстракцию, не доступные высшим приматам, что делает Homo sapiens уникальным в эволюционном плане.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различий: темпы эволюционного развития мозга у человека и приматов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1,5–2 миллиона лет назад у Homo sapiens наблюдается резкий рост объёма мозга и усложнение социальных структур.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и сравнительные исследования 2023 года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Экспоненциальный рост мозга человека коррелирует с развитием речи, искусства и орудийной деятельности.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родства и уникальности в эволюции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34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генетическое и морфологическое сходство с обезьянами подчёркивает наше эволюционное происхождение, но уникальные когнитивные и культурные способности делают Homo sapiens несравнимым и значимым в биосфере.
</a:t>
            </a:r>
            <a:endParaRPr lang="en-US" sz="34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2026-05-10T05:42:44Z</dcterms:created>
  <dcterms:modified xsi:type="dcterms:W3CDTF">2026-05-10T05:42:44Z</dcterms:modified>
</cp:coreProperties>
</file>