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Землю во всей её разнообразности — природу, население и хозяйство.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география: что она изучает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жизни человека: от древности до наших дней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«география» появилось в Древней Греции как «описание Земли». Эратосфен в III веке до н. э. пытался оценить размеры Земли. Сегодня географы используют карты, спутники и компьютерные программы.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16430"/>
            <a:ext cx="464400" cy="3715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71737" y="1069990"/>
            <a:ext cx="40635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физическая география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рассматривает, как устроена поверхность Земли: горы, равнины, плоскогорья и впадины. Она объясняет, почему одни территории приподняты, а другие понижены.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реки, озёра, болота и ледники. Географы выясняют, как вода перемещается по поверхности, как формируются долины и почему меняются уровень и режим водоёмов.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 — почвы и природные зоны. География показывает, как климат и рельеф влияют на растительность и животных, и почему пустыни и леса возникают в разных условиях.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природные зоны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климат и его особенности: температуры, осадки, ветры. География помогает понять, почему на разных широтах бывают разные сезоны и погодные условия.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рассматривает моря и океаны как часть единой водной системы планеты. Анализируют течения, солёность, влияние вод на погоду и на природные процессы.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— главный помощник географа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это уменьшённое изображение Земли. Чтобы по ней можно было работать, используют масштаб, легенду и условные знаки. Так географы «читают» пространство и находят нужные места.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 меридианы задают координаты, благодаря чему объекты можно точно определить на карте. Карты помогают планировать маршруты, изучать страны и наблюдать природные явления по их расположению.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 вода на Земле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доли воды и суши, на карте принято сравнивать материки по площади: крупнейшая часть суши — Евразия.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воды на планете больше: это влияет на климат, погоду и жизнь людей по всему миру.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Околоземные общегеографические справочные данные (округлённые значения, 71%/29%).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Земли и их площадь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материков помогает увидеть, насколько различаются их размеры.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самый большой материк, а Австралия — самый маленький. Разница в размерах хорошо объясняет различия природных условий.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справочные данные.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географы получают знания о Земле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наблюдения → данные → анализ → выводы о природе, населении и хозяйстве.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endParaRPr lang="en-US" sz="11055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быстро, а климат описывают по многолетним данным: часто используют усреднение за десятки лет, чтобы сгладить случайные колебания.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 (ВМО), общие принципы климатических норм.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наблюдения усредняют за длительный период, получается более устойчивое представление о климате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климат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разным причинам формируется температурный режим и количество осадков: влияет и широта, и океан, и высота, и особенности рельефа.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складывается из нескольких факторов сразу. Их сочетание объясняет, почему близкие по широте районы могут отличаться по условиям.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школьному курсу географии; общепринятые представления о факторах климата.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неровности земной поверхности. К основным формам относят горы, равнины, плоскогорья, низменности и впадины. Эти особенности меняются от места к месту и влияют на климат и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суши — Джомолунгма (Эверест), 8848,86 м. Самая глубокая часть океана — Марианская впадина, около 11 км. Такие контрасты хорошо видны на географических изображениях.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высот и глубин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Земли: горы, равнины и впадины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и круговорот воды в природе
</a:t>
            </a:r>
            <a:endParaRPr lang="en-US" sz="3194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собирают воду с поверхности и подземных источников. Они переносят не только воду, но и частицы почвы, растворённые вещества, постепенно формируя русла и долины.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 удерживают воду, когда осадки выпадают неравномерно. Вода медленно меняется: где-то пополняется притоками, где-то уходит в реки и в подземные горизонты.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болота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снежный покров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накапливают осадки в виде снега и со временем уменьшаются или увеличиваются в зависимости от климата. Таяние даёт подпитку рекам, особенно в тёплый сезон.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поверхности, поднимается в воздух и образует облака. Затем выпадают осадки — и путь продолжается: вода снова попадает в реки, озёра, моря и подземные воды.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Круговорот: испарение → облака → осадки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1253" y="359999"/>
            <a:ext cx="3886494" cy="2777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природных зон по климату, типичным растениям и животным. Содержание опирается на школьный курс географии.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отличаются прежде всего по количеству тепла и осадков. От этих условий зависят растения, а следом и животные, которые могут выживать в данной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богатства связаны с хозяйством
</a:t>
            </a:r>
            <a:endParaRPr lang="en-US" sz="273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Цепочка: ресурсы → получение → переработка → использование в экономике → влияние на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растёт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быстрый рост пришёлся на XX век: между крупными вехами 4 млрд и 8 млрд прошло меньше времени, чем между более ранними этапами.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роста показывает, что темпы менялись со временем. Города усиливают роль центров труда, транспорта и культуры, потому что туда стекаются люди.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Общемировые статистические оценки численности населения, исторические вехи по данным международных справочников (в миллиардах человек).
</a:t>
            </a:r>
            <a:endParaRPr lang="en-US" sz="12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точка удалена к северу или к югу от экватора. Она связана с климатом: чем ближе к экватору, тем обычно теплее.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определяет положение к востоку или к западу от нулевого меридиана. Вместе с широтой координаты описывают место как «адрес» на карте.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точно находить города, острова, горы и маршруты кораблей. Их используют в навигации, картографии и работе спасательных служб.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помогают находить объекты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компьютерные карты в современной географии
</a:t>
            </a:r>
            <a:endParaRPr lang="en-US" sz="220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фотографируют поверхность планеты из космоса. На снимках хорошо видны облака, лесные массивы, береговые линии и крупные города. Географы отслеживают изменения во времени: как район за район подключается к погодным системам.
</a:t>
            </a:r>
            <a:endParaRPr lang="en-US" sz="1167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«сверху»: наблюдения без остановки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ГИС: карты, данные и статистика в одном месте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информационные системы (ГИС) собирают карты, снимки и сведения в единую схему. Благодаря этому легче сравнивать территории и видеть закономерности. В задачах планирования ГИС помогает сопоставлять природные условия и деятельность людей.
</a:t>
            </a:r>
            <a:endParaRPr lang="en-US" sz="1123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спутников полезны при пожарах, наводнениях и таянии ледников. По сериям снимков можно оценивать, как быстро меняется территория и где требуется помощь. Так же отслеживают рост городов и расширение инфраструктуры.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видно катастрофы и изменения климата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типы явлений относят к опасным. В ней нет долей по миру — категории представлены для наглядного сравнения.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 там, где много людей и плотная застройка. Поэтому риск зависит не только от природы, но и от того, как устроена среда вокруг.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качественная круговая диаграмма по типам явлений (без количественных долей).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6056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большой площади размещаются тундра, тайга, степи, горные районы, крупные реки и озёра. Из-за этого Россия включает несколько климатических и часовых поясов.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справочные данные (о площади Российской Федерации, около 17,1 млн км²).
</a:t>
            </a:r>
            <a:endParaRPr lang="en-US" sz="987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страны делает её территорию ключевой для сравнения природных зон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80905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9650" y="3260905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60905"/>
            <a:ext cx="36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53519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499195"/>
            <a:ext cx="360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нужна школьнику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учит понимать карты: масштаб, условные знаки, направления и расположение объектов. Это помогает ориентироваться в новых местах и уверенно работать с атласом и схемами.
</a:t>
            </a:r>
            <a:endParaRPr lang="en-US" sz="1112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Координаты, стороны горизонта и общие сведения о местности пригодятся в путешествиях. Они повышают самостоятельность и помогают быстрее находить нужные точки маршрута.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в поездках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понятно, как человек использует ресурсы, легче относиться к природе бережно. География помогает замечать последствия загрязнения и поддерживает привычку экономить воду и энергию.
</a:t>
            </a:r>
            <a:endParaRPr lang="en-US" sz="1113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климате и погодных явлениях позволяют предсказывать, как может измениться день. Школьнику проще одеться по сезону и понимать причины дождей, ветров или жары.
</a:t>
            </a:r>
            <a:endParaRPr lang="en-US" sz="1186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погоды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почему страны развиваются по-разному: влияет рельеф, климат, доступ к воде и полезным ископаемым. Это делает новости и уроки истории понятнее.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 стран и различий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связывает материки и океаны, климат и рельеф, население и хозяйство. Она использует карты, спутники и наблюдения, чтобы изучать мир точнее, а значит — беречь природу и жить разумно.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объединяет природу и жизнь людей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2026-05-12T23:37:17Z</dcterms:created>
  <dcterms:modified xsi:type="dcterms:W3CDTF">2026-05-12T23:37:17Z</dcterms:modified>
</cp:coreProperties>
</file>