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«Сельская песенка» А. Плещеева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песня о деревне, природе и радости труда.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Плещеев: поэт ясных и добрых картин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Плещеев писал стихи для взрослых и детей, а также переводы. Его произведения легко читать: в них ясные слова, плавный ритм и тёплые картины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звучит как песня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размеренно и спокойно, поэтому читать их хочется не торопясь. Такой ритм помогает почувствовать мелодию стихотворения почти с первой строки.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короткие и понятные слова, которые легко представить и запомнить. Из-за этого текст читается свободно и звучит очень естественно.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и похожие окончания строк создают приятное эхо. Благодаря этому стихотворение воспринимается как напевная песенка, а не сухой рассказ.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строками нет резких переходов, поэтому речь льётся мягко и спокойно. Такое звучание удобно читать нараспев, словно маленькую деревенскую песню.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стихотворение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показана деревня, где люди живут рядом с природой. Всё вокруг наполнено светом, теплом и движением обычной сельской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весна, зелень, солнце и поле. Эти детали помогают увидеть, как после зимы природа оживает и становится яркой и приветливой.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простую, добрую жизнь без суеты. Деревенский мир выглядит уютным, знакомым и таким, в котором хочется задержаться подольше.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дорогой можно представить деревенский дом, двор и несколько деревьев. Всё выглядит просто и по-домашнему, как будто здесь всё давно знакомо и каждому месту хочется улыбнуться.
</a:t>
            </a:r>
            <a:endParaRPr lang="en-US" sz="962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луг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зелень уже заметно оживает, а воздух кажется прозрачным и тёплым. Солнечный свет делает пейзаж особенно приветливым, поэтому деревня в стихотворении выглядит радостной и нарядной.
</a:t>
            </a:r>
            <a:endParaRPr lang="en-US" sz="917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легко встаёт спокойная дорога, уходящая вдаль через поле. По краям тянется свежая трава, а над всем этим — просторное небо. Картина кажется тихой и очень светлой.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деревня возникает в воображении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оставляет ощущение ясного и тёплого дня. Читателю становится спокойно, потому что в строках нет тревоги, а есть мягкая радость.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Всё, что описывает поэт, кажется добрым и живым. Даже простые картины природы вызывают улыбку, будто весна сама заглянула в окно.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похоже на тихую улыбку после долгой зимы. Текст не шумный и не торопливый, зато очень светлый и по-настоящему дружелюбный.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05667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4663" y="2192833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встречаются в тексте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стихотворении делает всё вокруг ярче и теплее. Оно словно будит деревню после зимнего сна и наполняет картину радостным светом.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зелень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трава и зелёные краски создают ощущение жизни, которая только начинается. Эти детали помогают представить весенний или летний сельский пейзаж.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связывает дом, поле и даль. Она делает картину просторной и спокойной, как будто по ней можно отправиться навстречу новому дню.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чистый воздух добавляют пейзажу глубину и свежесть. Благодаря им деревня кажется не просто изображённой, а живой и дышащей.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пишет очень простыми словами, поэтому смысл сразу понятен даже младшему школьнику. Ничего лишнего — только точные и ясные образы.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легко представить: солнце, трава, поле, деревня. Такой язык помогает быстро увидеть картину и почувствовать её настроение.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трудных выражений и длинных объяснений. Это делает текст удобным для чтения вслух, пересказа и заучивания наизусть.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звучные строки помогают не сбиваться при чтении. Из-за этого стихотворение воспринимается легко, будто его подхватываешь с первой попытки.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начинается мягко и ровно. Сразу слышится спокойный тон, который настраивает на тихую, добрую картину деревенской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строчкам течь плавно, без спешки. Повторы и созвучия делают речь напевной, словно кто-то тихо поёт или рассказывает нараспев.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строки оставляют ощущение завершённости и света. После чтения хочется ещё раз вернуться к стихотворению и послушать его размеренное звучание.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14460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14460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главный герой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не просто изображена, а словно просыпается вместе с весной. Всё вокруг светлеет, и эта перемена сразу чувствуется читателю.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здесь не разделены. Деревенская жизнь идёт в одном ритме с полем, солнцем и ветром, как хорошие соседи.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вызывает радость и спокойствие. Поэтому природа воспринимается не холодной и далёкой, а доброй, близкой и очень домашней.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сельский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— трава, деревья, воздух, свет — делает картину подвижной и свежей. Так природа становится главным героем маленькой песенки.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рядом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деревенский человек живёт не отдельно от природы, а вместе с ней: рядом с полем, солнцем, травой и ветром. Это создаёт ощущение спокойного и дружного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селе показан как естественная часть жизни. Он не противоречит красоте вокруг, а будто помогает ей звучать ещё ярче, как тихая и полезная песенка.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показывает, что простая деревенская жизнь может быть красивой и радостной. Человек здесь чувствует себя дома, потому что вокруг него живая и добрая природа.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замечать красоту в обычных вещах: в свете, зелени, тепле и тихом деревенском дне. Иногда счастье прячется совсем рядом, не в сказке, а у окна.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труд людей заслуживает уважения. В деревне работа и природа не спорят друг с другом, а вместе создают уютную и честную жизнь.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радоваться простым впечатлениям и спокойно смотреть на мир. От такого взгляда даже самый обычный день кажется светлее и добрее.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оно показывает, что природа может успокаивать и поднимать настроение. Достаточно увидеть зелёное поле, небо и солнце — и сердце уже улыбается.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05667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интересно детям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картины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узнать солнце, траву, дорогу и деревню. Такие образы понятны младшим школьникам, потому что они встречаются в жизни и быстро рисуются в воображении.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слишком длинное, поэтому ребёнок не устаёт при чтении. Краткость помогает сосредоточиться на образах и лучше понять настроение произведения.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выбирает ясные и точные выражения без сложных оборотов. Из-за этого текст легко читать вслух, пересказывать и учить наизусть почти без усилий.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 светлая интонация делает стихотворение привлекательным для детей. Оно вызывает тёплые чувства и помогает чтению стать не заданием, а маленьким удовольствием.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«Сельская песенка»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мягко и размеренно, поэтому их хочется читать спокойно, почти нараспев. Такой ритм создаёт впечатление маленькой песенки, а не обычного рассказа.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строк удобно делать короткие паузы. Они помогают сохранить мелодичность текста и дают слушателю время представить поле, свет и деревенский простор.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плавность делает стихотворение особенно выразительным. Оно запоминается не только смыслом, но и тем, как приятно и легко произносится вслух.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умел говорить с юными читателями просто и доверительно. Его стихи не пугают сложностью, а наоборот, приглашают спокойно смотреть на мир и замечать хорошее.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появляются природа, свет, доброта и понятные жизненные сцены. Такие темы близки детям, потому что их легко представить и обсудить.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создавал тексты, которые приятно читать вслух. В них важны плавность, ясный ритм и мягкое звучание, а это очень помогает детскому восприятию.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стихи давно любят в школе и дома. Они помогают ребёнку не только читать, но и чувствовать красоту русского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и стихи для детей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временем года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можно представить как момент, когда природа только просыпается. Воздух ещё свежий, но уже появляется надежда на тёплые дни.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67797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тёплые лучи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становится заметнее, и всё вокруг светлеет. От этого деревенский пейзаж выглядит радостным, будто сам улыбается после долгой зимы.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3012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зелени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деревья и поля наполняются жизнью. Зелёный цвет делает картину особенно свежей, яркой и очень близкой детскому воображению.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22802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финальном ощущении слышится уже не только весна, но и начало лета: тепло, простор, движение и спокойная радость сельского дня.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особенности создают ощущение живой устной речи, поэтому текст легко читать нараспев и запоминать.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анализ стихотворения «Сельская песенка» А. Плещеева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86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особенно ясно сближают стихотворение с народной песней: простота, мелодичность и тёплая интонация.
</a:t>
            </a:r>
            <a:endParaRPr lang="en-US" sz="401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стихотворении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не просто окружает человека, а словно участвует в его жизни. Это делает картину цельной, живой и очень тёплой.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спокойно и плавно, поэтому чтение напоминает неторопливую песню. Ритм помогает передать настроение и не сбиться при выразительном чтении.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пишет ясным языком, без трудных выражений и лишней вычурности. Благодаря этому ребёнок легко понимает смысл и быстрее запоминает текст.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мрачности или тревоги. Оно оставляет ощущение тепла, уюта и тихой радости, как будто день стал немного длиннее и добрее.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поэта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«Сельская песенка» хорошо показывает, как Плещеев умеет превращать обычную деревенскую картину в поэтический образ. У него даже простое поле начинает звучать особенно красиво.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видны важные черты его поэзии: ясность, мягкая музыка строк и любовь к природе. Они делают текст близким и понятным младшим школьникам.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занимает заметное место среди детских стихов поэта, потому что сочетает красоту, простоту и доброжелательность. Именно такие тексты особенно хорошо остаются в памяти.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звучит как улыбка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«Сельская песенка» показывает, что простая деревенская жизнь может быть светлой и красивой. Плещеев учит замечать добро вокруг, слушать ритм слова и радоваться миру.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2026-05-24T06:25:42Z</dcterms:created>
  <dcterms:modified xsi:type="dcterms:W3CDTF">2026-05-24T06:25:42Z</dcterms:modified>
</cp:coreProperties>
</file>