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Coupling: ключевая тема урока Unit 15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сцепления в программировании и его роль в проектировании ПО.
</a:t>
            </a:r>
            <a:endParaRPr lang="en-US" sz="4500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«coupling» изначально использовался в инженерных науках для описания связей между элементами систем. В программировании он применяется с 1974 года, со становлением модульного подхода в разработке ПО.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термина «coupling»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Coupling — это мера взаимозависимости между модулями или компонентами программной системы, отражающая степень их связи.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сцепление (high coupling) предполагает тесную связь, затрудняющую изменения и поддержку компонентов.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сцепление (low coupling) характеризует независимость модулей, облегчая масштабирование и сопровождение.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Coupling: ключевые аспекты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Content coupling — когда один модуль напрямую изменяет внутренние данные другого, вызывая жёсткую зависимость.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видов сцепления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Control coupling — передача управляющей информации (флагов) для управления поведением других модулей.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Procedural coupling — зависимость выполнения от порядка вызова процедур или функций в системе.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coupling — совместное использование глобальных данных несколькими модулями для обмена состоянием.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75" y="1148225"/>
            <a:ext cx="4019851" cy="2751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с основными типами сцепления, их переводами и примерами использования для понимания различий.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 coupling наиболее предпочтителен для снижения общей сложности системы и упрощения сопровождения.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Coupling на английском и русском
</a:t>
            </a:r>
            <a:endParaRPr lang="en-US" sz="2496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Программные методички для подготовки к международным экзаменам
</a:t>
            </a:r>
            <a:endParaRPr lang="en-US" sz="11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Content Coupling: опасности сильной зависимости (пример на английском)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Content coupling возникает, когда один модуль напрямую изменяет внутренние данные другого, например через глобальные переменные или доступ к приватным полям.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тесная связность осложняет тестирование и отладку, увеличивает риск ошибок из-за неожиданного влияния модулей друг на друга.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common coupling подразумевает, что несколько модулей обращаются к общим глобальным данным, что затрудняет понимание логики программы.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Coupling: совместное использование данных (английский пример)
</a:t>
            </a:r>
            <a:endParaRPr lang="en-US" sz="2104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такая практика ухудшает сопровождение кода, так как изменение глобальной переменной может повлиять на сразу несколько компонентов.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Control Coupling: обмен управляющей информацией между модулями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Control coupling выражается в передаче управляющих параметров, которые меняют поведение вызываемого модуля.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булевы флаги или числовые коды определяют, какой путь выполнения выберет функция.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увеличивает связанность и усложняет тестирование из-за различных вариантов поведения.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менее, подобный обмен может быть необходим для реализации гибких функций в системе.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 порядке вызовов, например, выполнение шага 2 до шага 1, способна привести к ошибкам и нарушению логики программы.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Procedural Coupling: зависимость от порядка вызова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Procedural coupling возникает, когда корректная работа модулей обеспечивается только при соблюдении определённой последовательности действий.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ограничивает гибкость и усложняет внесение изменений, требуя особого внимания к порядку исполнения.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 coupling означает передачу только необходимых параметров между модулями, обеспечивая минимальную взаимозависимость и упрощая поддержку.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 Coupling: пример эффективной коммуникации между модулями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Data Coupling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функция принимает два параметра — имя и возраст — без лишних управляющих сигналов, что делает взаимодействие предсказуемым и гибким.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поддержки резко уменьшается от content к data coupling, улучшая качество и стабильность ПО при снижении взаимозависимостей.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сцепление значительно увеличивает затраты на тестирование и отладку, в то время как параметрическое сцепление снижает количество ошибок в 2-3 раза.
</a:t>
            </a:r>
            <a:endParaRPr lang="en-US" sz="1523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основам ООП и software engineering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разных видов Coupling на поддерживаемость кода
</a:t>
            </a:r>
            <a:endParaRPr lang="en-US" sz="21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Cohesion означает степень внутренней связности компонентов одного модуля, где все элементы совместно выполняют конкретную задачу и усиливают единое назначение.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Coupling и Cohesion: английские определения
</a:t>
            </a:r>
            <a:endParaRPr lang="en-US" sz="2104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Coupling отражает уровень зависимости между разными модулями, чем ниже coupling, тем меньше взаимозависимостей и выше модульность системы.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cohesion и низкий coupling считаются эталоном проектирования, обеспечивая надежность и удобство сопровождения программных систем.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кейс: Coupling в веб-приложении
</a:t>
            </a:r>
            <a:endParaRPr lang="en-US" sz="2508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веб-приложении модули Auth и News взаимодействуют через четко определённый API, обеспечивая обмен только необходимыми данными и минимизируя взаимные зависимости.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реализует параметрическое сцепление, позволяя легко обновлять и масштабировать отделенные компоненты без риска цепной реакции сбоев.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обращения модулей к внутренним данным других частей свидетельствуют о tight coupling, что усложняет внесение изменений и увеличивает риски ошибок.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Coupling в англоязычных код-ревью
</a:t>
            </a:r>
            <a:endParaRPr lang="en-US" sz="2332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связка между модулями проявляется в breaking changes, когда модификация одного элемента требует переработки многих других.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уменьшение этих показателей помогает превратить сложный код в более понятную и легче управляемую структуру.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глобальных переменных вызывает dependency chain — цепочку зависимостей, затрудняющую отладку и поддержку кода при развитии проекта.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1611" y="1068000"/>
            <a:ext cx="3216078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снижения сцепления, применяемые в профессиональной разработке с примерами из реального кода для повышения гибкости и поддержки.
</a:t>
            </a:r>
            <a:pPr algn="l" indent="0" marL="0">
              <a:lnSpc>
                <a:spcPct val="100000"/>
              </a:lnSpc>
              <a:buNone/>
            </a:pPr>
            <a:r>
              <a:rPr lang="en-US" sz="14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этих методов системно снижает coupling, облегчая поддержку и расширение программных систем.
</a:t>
            </a:r>
            <a:endParaRPr lang="en-US" sz="1495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снижения Coupling: англоязычные стратегии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Head First Design Patterns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Инкапсуляция скрывает внутренние детали модуля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Скрытие данных путем объявления полей private позволяет управлять доступом исключительно через публичные методы get/set, уменьшая внешние зависимости модулей и защищая данные от неправильного использования.
</a:t>
            </a:r>
            <a:endParaRPr lang="en-US" sz="1150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классом и методами доступа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с закрытыми переменными и установленными публичными методами демонстрирует, как инкапсуляция способствует защите состояния объекта и снижает вероятность возникновения ошибок из-за прямого вмешательства извне.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Encapsulation (инкапсуляция) как способ минимизации Coupling
</a:t>
            </a:r>
            <a:endParaRPr lang="en-US" sz="21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SRP гласит, что модуль должен иметь лишь одну причину для изменений, обеспечивая простоту обновления и сокращая количество точек воздействия на модуль.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SRP снижает перекрестные зависимости между модулями, что уменьшает риск возникновения сильного сцепления и связанных с ним проблем.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способствует созданию модульной, масштабируемой архитектуры с высокой степенью независимости компонентов и удобством сопровождения.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SRP (Single Responsibility Principle) и Coupling
</a:t>
            </a:r>
            <a:endParaRPr lang="en-US" sz="23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Интерфейсы обеспечивают формальный контракт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Интерфейс определяет набор методов, который должен реализовать любой модуль, что позволяет разным компонентам взаимодействовать без знания деталей реализации друг друга.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IMessenger и реализациями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модулей, реализующих интерфейс IMessenger, демонстрирует, как возможна гибкая замена компонентов, улучшая масштабируемость и снижая связь между частями системы.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Interfaces: контракт модуля как средство для loose coupling
</a:t>
            </a:r>
            <a:endParaRPr lang="en-US" sz="21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REST API и событийных очередей обеспечивает независимость микросервисов, снижая взаимозависимости и повышая адаптивность систем.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распространённости микросервисной архитектуры в крупных IT-проектах показывают смещение к low coupling и самостоятельности сервисов.
</a:t>
            </a:r>
            <a:endParaRPr lang="en-US" sz="1659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State of Microservices, 2023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9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значение Coupling для качественного ПО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coupling и повышение cohesion — основа современных эффективных систем. Это улучшает поддержку, масштабируемость и гибкость, что является критическим для успеха в IT-сфере.
</a:t>
            </a:r>
            <a:endParaRPr lang="en-US" sz="36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2026-05-07T22:14:02Z</dcterms:created>
  <dcterms:modified xsi:type="dcterms:W3CDTF">2026-05-07T22:14:02Z</dcterms:modified>
</cp:coreProperties>
</file>