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человека после рождения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младенчества к самостоятельности — через рост, обучение и созревание организма.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детство у человека такое длинное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детство у человека такое длинное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рождается уже жизнеспособным, но его мозг, органы чувств и движения еще продолжают созревать. Поэтому развитие после рождения идет долго: оно связано с речью, обучением, общением и постепенным приобретением самостоятельности.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недели и месяцы жизни: рефлексы и жизненно важные функции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13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помогают выживать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первых дней у младенца работают безусловные рефлексы: сосательный, хватательный, поисковый, мигательный и отдергивания. Они защищают ребенка и помогают ему получать пищу, реагировать на свет, прикосновение и боль.
</a:t>
            </a:r>
            <a:endParaRPr lang="en-US" sz="971" dirty="0"/>
          </a:p>
        </p:txBody>
      </p:sp>
      <p:sp>
        <p:nvSpPr>
          <p:cNvPr id="13" name="Text 3"/>
          <p:cNvSpPr txBox="1"/>
          <p:nvPr/>
        </p:nvSpPr>
        <p:spPr>
          <a:xfrm>
            <a:off x="2003639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поддерживает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месяцы сон занимает большую часть суток — примерно 16–18 часов. Во сне активно созревает нервная система, поэтому регулярный отдых для младенца не менее важен, чем питание и тепло.
</a:t>
            </a:r>
            <a:endParaRPr lang="en-US" sz="1061" dirty="0"/>
          </a:p>
        </p:txBody>
      </p:sp>
      <p:sp>
        <p:nvSpPr>
          <p:cNvPr id="14" name="Text 4"/>
          <p:cNvSpPr txBox="1"/>
          <p:nvPr/>
        </p:nvSpPr>
        <p:spPr>
          <a:xfrm>
            <a:off x="3737265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уход решают многое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Грудное вскармливание или полноценное питание, чистота, безопасная среда и постоянный присмотр взрослых создают условия для роста. В этом возрасте организм особенно чувствителен к переохлаждению, инфекции и недостатку внимания.
</a:t>
            </a:r>
            <a:endParaRPr lang="en-US" sz="971" dirty="0"/>
          </a:p>
        </p:txBody>
      </p:sp>
      <p:sp>
        <p:nvSpPr>
          <p:cNvPr id="15" name="Text 5"/>
          <p:cNvSpPr txBox="1"/>
          <p:nvPr/>
        </p:nvSpPr>
        <p:spPr>
          <a:xfrm>
            <a:off x="5470891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со взрослым необходим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Младенцу нужны не только еда и сон, но и спокойный голос, прикосновения, поддержка и эмоциональная близость. Такой уход помогает ребенку чувствовать безопасность и постепенно привыкать к окружающему миру.
</a:t>
            </a:r>
            <a:endParaRPr lang="en-US" sz="971" dirty="0"/>
          </a:p>
        </p:txBody>
      </p:sp>
      <p:sp>
        <p:nvSpPr>
          <p:cNvPr id="16" name="Text 6"/>
          <p:cNvSpPr txBox="1"/>
          <p:nvPr/>
        </p:nvSpPr>
        <p:spPr>
          <a:xfrm>
            <a:off x="7204498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должна быть безопасной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предмет рядом с младенцем должен быть проверен взрослыми. На этом этапе ребенок не умеет оценивать опасность, поэтому задача семьи — защитить его от травм, перегрева, падений и случайного попадания мелких предметов.
</a:t>
            </a:r>
            <a:endParaRPr lang="en-US" sz="9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быстрые изменения происходят в первый год, когда организм приспосабливается к внеутробной жизни и активно наращивает ткани и органы.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масса тела в первые годы жизни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ускоренный старт и постепенное замедление роста после раннего детства.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возрастных закономерностей физического развития детей; возрастные ориентиры — по описанию в плане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ребенок начинает различать мир вокруг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постепенно становится четче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мир для младенца словно расплывчатый и очень близкий. В первые месяцы он лучше фиксирует крупные предметы и лица, а примерно к 3–4 месяцам заметно лучше различает цвета и следит взглядом за движением.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узнает знакомые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слышит с рождения и быстро начинает выделять голос матери и близких людей среди других звуков. Знакомая интонация успокаивает его, а резкие или новые шумы, наоборот, вызывают настороженность и поворот головы.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Осязание, вкус и запах дают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прикосновения, вкус и обоняние ребенок получает первые сведения о мире. Эти чувства помогают отличать тепло от холода, привычную пищу от непривычной и безопасные сигналы от тех, что вызывают дискомфорт.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этапы показывают, как постепенно усложняются движения, речь и учебные действия.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навыки: от движений к учебной самостоятельности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возраст добавляет не только навыки движения, но и более сложные речевые и учебные умения.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возрастных особенностей развития детей и подростков, приведенное в плане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года ребенок обычно произносит первые осмысленные слова. Они связаны с людьми, предметами и действиями, которые часто повторяются в его повседневной жизни.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словаря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двум годам словарный запас заметно расширяется, а речь становится главным способом общения. Ребенок уже не только называет предметы, но и начинает выражать просьбы и простые желания.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памяти и 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дошкольном и младшем школьном возрасте лучше запоминаются стихи, правила, картинки и последовательности действий. Одновременно растут внимание, воображение и умение сосредоточиться на задании.
</a:t>
            </a:r>
            <a:endParaRPr lang="en-US" sz="999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логике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9–13 лет мышление становится более последовательным: легче сравнивать, делать выводы и понимать причины событий. Подросток все чаще опирается не только на впечатления, но и на рассуждение.
</a:t>
            </a:r>
            <a:endParaRPr lang="en-US" sz="1005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растут речь, память и мышление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полной зависимости к самостоятельности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возрастных изменений в развитии ребенка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движение помогает расти и учиться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Ползание и первые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ползает, встает и делает первые шаги, он не только учится передвигаться. Одновременно крепнут мышцы, улучшается равновесие, а движения становятся более точными и уверенными с каждым днем.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 мячом и 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Ловля, бросок и удар по мячу требуют согласованной работы глаз, рук и тела. Такие игры развивают координацию, быстроту реакции и точность, а еще учат действовать по правилам и ждать своей очереди.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 на улице или в спортзале помогают детям взаимодействовать со сверстниками, договариваться и соблюдать правила. Регулярное движение также поддерживает выносливость, осанку и успешное освоение новых двигательных навыков.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особенно важен в периоды активного роста, когда мозг и тело тратят много ресурсов на восстановление и созревание.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 разные периоды детства и подросткового возраста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младше ребенок, тем больше сна ему нужно; в подростковом возрасте потребность снова остается высокой из-за роста и гормональных изменений.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педиатрические рекомендации по продолжительности сна для разных возрастов; ориентиры согласованы с данными в плане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 условие роста и созревания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69950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для роста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служат строительным материалом для мышц, кожи, внутренних органов и ферментов. Если их поступает достаточно, организм легче наращивает ткани, восстанавливается после нагрузок и поддерживает нормальное развитие.
</a:t>
            </a:r>
            <a:endParaRPr lang="en-US" sz="1011" dirty="0"/>
          </a:p>
        </p:txBody>
      </p:sp>
      <p:sp>
        <p:nvSpPr>
          <p:cNvPr id="14" name="Text 3"/>
          <p:cNvSpPr txBox="1"/>
          <p:nvPr/>
        </p:nvSpPr>
        <p:spPr>
          <a:xfrm>
            <a:off x="2007812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 витамин D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вместе с витамином D укрепляет кости и зубы, помогает им расти и становиться прочнее. При нехватке этих веществ костная система развивается медленнее и становится более уязвимой.
</a:t>
            </a:r>
            <a:endParaRPr lang="en-US" sz="1112" dirty="0"/>
          </a:p>
        </p:txBody>
      </p:sp>
      <p:sp>
        <p:nvSpPr>
          <p:cNvPr id="15" name="Text 4"/>
          <p:cNvSpPr txBox="1"/>
          <p:nvPr/>
        </p:nvSpPr>
        <p:spPr>
          <a:xfrm>
            <a:off x="3745674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для крови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необходимо для образования гемоглобина, который переносит кислород к клеткам. Когда железа мало, ребенок быстрее устает, хуже переносит нагрузки и может терять работоспособность.
</a:t>
            </a:r>
            <a:endParaRPr lang="en-US" sz="1115" dirty="0"/>
          </a:p>
        </p:txBody>
      </p:sp>
      <p:sp>
        <p:nvSpPr>
          <p:cNvPr id="16" name="Text 5"/>
          <p:cNvSpPr txBox="1"/>
          <p:nvPr/>
        </p:nvSpPr>
        <p:spPr>
          <a:xfrm>
            <a:off x="5483534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 жиры дают энергию для движения, учебы и работы органов, а вода нужна для обмена веществ и поддержания температуры тела. Без достаточного питья и питания развитие идет хуже.
</a:t>
            </a:r>
            <a:endParaRPr lang="en-US" sz="1115" dirty="0"/>
          </a:p>
        </p:txBody>
      </p:sp>
      <p:sp>
        <p:nvSpPr>
          <p:cNvPr id="17" name="Text 6"/>
          <p:cNvSpPr txBox="1"/>
          <p:nvPr/>
        </p:nvSpPr>
        <p:spPr>
          <a:xfrm>
            <a:off x="7221393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вредно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частое употребление сладких, жирных и очень соленых продуктов перегружает организм. Это повышает риск лишнего веса, ухудшает обмен веществ и снижает общий уровень энергии.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условия помогают организму расти и развиваться, а их нехватка создаёт риски.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развития и их влияние на здоровье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зависит от сочетания условий: если одно из них нарушено, страдают сразу несколько функций организма.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биологии о факторах роста и развития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51261"/>
            <a:ext cx="292200" cy="25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64248"/>
            <a:ext cx="292200" cy="23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64248"/>
            <a:ext cx="292200" cy="23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семья, школа и сверстники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задает первые правила жизни: заботится о режиме дня, питании и безопасности, а также помогает ребенку чувствовать себя защищенным и учиться поведению на личном примере.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развивает учебные умения, память, внимание и дисциплину. Здесь ребенок учится работать по правилам, доводить задания до конца и отвечать за результат своей работы.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со сверстниками учит договариваться, делить роли в игре и решать споры без лишних конфликтов. Так формируются уважение к чужому мнению и чувство принадлежности к группе.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возраст: начало пубертата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возраст: начало пубертата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сильнее переживают оценку окружающих, быстрее меняют настроение и стремятся принимать решения сами. Важно, чтобы рядом были взрослые, готовые поддержать без излишнего давления.
</a:t>
            </a:r>
            <a:endParaRPr lang="en-US" sz="110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вторичные половые признаки, связанные с взрослением организма. Эти изменения идут не одновременно у всех, поэтому темп развития у подростков одного возраста может заметно отличаться.
</a:t>
            </a:r>
            <a:endParaRPr lang="en-US" sz="110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тело часто растет рывками: меняются рост, масса и пропорции, а мышцы и кости приспосабливаются к новым нагрузкам. Поэтому подросток может быстрее уставать и неловко двигаться.
</a:t>
            </a:r>
            <a:endParaRPr lang="en-US" sz="1126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перестройка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 начинается под действием гормонов, которые запускают половое созревание. Организм перестраивает работу внутренних систем, и это постепенно отражается на внешности, самочувствии и поведении подростка.
</a:t>
            </a:r>
            <a:endParaRPr lang="en-US" sz="11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рост и перестройка тела часто идут быстрее, чем развитие умения управлять эмоциями и поведением.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 психические изменения в подростковом возрасте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изменения усиливаются первыми, поэтому подростку особенно нужны сон, движение, питание и спокойная поддержка взрослых.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возрастных особенностей подросткового периода по школьному курсу 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поддерживают здоровье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взаимосвязь повседневных привычек, описанных в теме о развитии человека после рождения.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698" y="4186507"/>
            <a:ext cx="17955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788" y="3402955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1983" y="2619403"/>
            <a:ext cx="239400" cy="23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5160" y="1835839"/>
            <a:ext cx="209475" cy="239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790" y="1076120"/>
            <a:ext cx="239700" cy="19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тормозит развитие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Чрезмерные гаджеты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долгое время за экраном сокращает активные игры, живое общение и отдых глаз. При такой привычке сложнее поддерживать режим дня и сохранять самоконтроль.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напряжение мешает сосредоточиться, ухудшает настроение и делает человека более утомляемым. Подросткам особенно трудно восстанавливаться, если учебная нагрузка сочетается с недосыпом.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сладкой и жирной пищи при нехватке полезных продуктов не дает организму нужных веществ. Это может ухудшать обмен веществ, энергию и качество роста.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и редкая физическая активность ослабляют мышцы, ухудшают осанку и снижают выносливость. Организм получает меньше нагрузки, которая нужна для нормального роста и укрепления сердца.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ребенок регулярно спит меньше нормы, снижаются внимание, память и работоспособность. Усталость мешает учиться, быстрее вызывает раздражительность и замедляет восстановление после нагрузок.
</a:t>
            </a:r>
            <a:endParaRPr lang="en-US" sz="10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последовательно меняются тело, поведение и навыки ребенка на разных возрастных этапах.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после рождения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добавляет новые возможности: сначала жизненно важные реакции, затем речь, учебные навыки и, наконец, личная самостоятельность.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возрастной периодизации развития человека из школьного курса 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различия в темпах развития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темп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одного возраста могут заметно отличаться по росту и массе тела. Это нормально, потому что организм каждого человека развивается в собственном темпе.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речи и 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детей раньше появляются слова и сложные вопросы, у других позже развиваются внимание и учебные навыки. Такие различия не означают отставание или превосходство.
</a:t>
            </a:r>
            <a:endParaRPr lang="en-US" sz="1184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развитие влияют питание, сон, здоровье, движение и эмоциональная обстановка дома. Если условия благоприятные, ребенку легче осваивать новые умения и сохранять энергию.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сравнивать слишком строго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детей между собой не всегда полезно, потому что у каждого свой диапазон нормы. Важнее смотреть на динамику конкретного ребенка и поддерживать его прогресс.
</a:t>
            </a:r>
            <a:endParaRPr lang="en-US" sz="11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человека после рождения — путь длиною в детство и подростковый возраст
</a:t>
            </a:r>
            <a:endParaRPr lang="en-US" sz="2773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человек проходит несколько этапов, на которых тело, мозг, речь и поведение меняются вместе. Если есть сон, питание, движение и поддержка, развитие идет увереннее и гармоничнее.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2026-06-01T14:08:10Z</dcterms:created>
  <dcterms:modified xsi:type="dcterms:W3CDTF">2026-06-01T14:08:10Z</dcterms:modified>
</cp:coreProperties>
</file>