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исследования: естественные науки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объяснение начинается там, где предметы работают вместе.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исследования объединяют естественные науки с географией, математикой и технологией. Ученики не просто запоминают факты, а учатся задавать большой вопрос, собирать данные и объяснять результат.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через разные предметы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1045725"/>
            <a:ext cx="59349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урока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1900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1899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жизненные примеры: погоду, экосистемы, здоровье и технологии. На знакомых ситуациях легче заметить, какие знания нужны для точного объяснения происходящего.
</a:t>
            </a:r>
            <a:endParaRPr lang="en-US" sz="937" dirty="0"/>
          </a:p>
        </p:txBody>
      </p:sp>
      <p:sp>
        <p:nvSpPr>
          <p:cNvPr id="14" name="Text 4"/>
          <p:cNvSpPr txBox="1"/>
          <p:nvPr/>
        </p:nvSpPr>
        <p:spPr>
          <a:xfrm>
            <a:off x="2667083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inquiry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667080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работать по шагам inquiry: наблюдать, выдвигать гипотезу, собирать данные и делать вывод. Каждый шаг опирается на доказательства, а не на догадку.
</a:t>
            </a:r>
            <a:endParaRPr lang="en-US" sz="956" dirty="0"/>
          </a:p>
        </p:txBody>
      </p:sp>
      <p:sp>
        <p:nvSpPr>
          <p:cNvPr id="16" name="Text 6"/>
          <p:cNvSpPr txBox="1"/>
          <p:nvPr/>
        </p:nvSpPr>
        <p:spPr>
          <a:xfrm>
            <a:off x="4842265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исследования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842261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таблицы, графики, модели и аргументацию. Эти инструменты помогают не только представить информацию, но и сравнить результаты, увидеть связи и проверить идею.
</a:t>
            </a:r>
            <a:endParaRPr lang="en-US" sz="994" dirty="0"/>
          </a:p>
        </p:txBody>
      </p:sp>
      <p:sp>
        <p:nvSpPr>
          <p:cNvPr id="18" name="Text 8"/>
          <p:cNvSpPr txBox="1"/>
          <p:nvPr/>
        </p:nvSpPr>
        <p:spPr>
          <a:xfrm>
            <a:off x="7017449" y="3229366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7017443" y="3740857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собираем мини-проект: формулируем большой вопрос, выбираем признаки и первые наблюдения. Так появляется основа для самостоятельного исследования.
</a:t>
            </a:r>
            <a:endParaRPr lang="en-US" sz="941" dirty="0"/>
          </a:p>
        </p:txBody>
      </p:sp>
      <p:sp>
        <p:nvSpPr>
          <p:cNvPr id="20" name="Text 10"/>
          <p:cNvSpPr txBox="1"/>
          <p:nvPr/>
        </p:nvSpPr>
        <p:spPr>
          <a:xfrm>
            <a:off x="7017449" y="910559"/>
            <a:ext cx="1607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1400" dirty="0"/>
          </a:p>
        </p:txBody>
      </p:sp>
      <p:sp>
        <p:nvSpPr>
          <p:cNvPr id="21" name="Text 11"/>
          <p:cNvSpPr txBox="1"/>
          <p:nvPr/>
        </p:nvSpPr>
        <p:spPr>
          <a:xfrm>
            <a:off x="7017443" y="1408001"/>
            <a:ext cx="1712400" cy="9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темы дня и обсуждаем, как один вопрос может объединить несколько наук. Это помогает увидеть не отдельные темы, а общую исследовательскую задачу.
</a:t>
            </a:r>
            <a:endParaRPr lang="en-US" sz="9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подходов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задача часто требует знаний сразу из нескольких областей. Например, дождь и температура объясняются географией, физикой и математикой, а не одним предметом.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роль у предмета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наука добавляет свою часть ответа. География показывает место и условия, физика — процессы, математика — измерения и сравнение, технология — способы проверки.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явлений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Междисциплинарность помогает видеть связи между явлениями. Тогда становится понятнее, почему изменение одного фактора может повлиять на другие процессы.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полезен в исследовании реальных проблем. Он учит смотреть на ситуацию шире и делать вывод на основе разных источников информации.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междисциплинарность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613" y="1932906"/>
            <a:ext cx="325200" cy="260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4488" y="1932906"/>
            <a:ext cx="325200" cy="2601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1713" y="3544561"/>
            <a:ext cx="297000" cy="29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48588" y="3544561"/>
            <a:ext cx="297000" cy="2970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700" dirty="0"/>
          </a:p>
        </p:txBody>
      </p:sp>
      <p:sp>
        <p:nvSpPr>
          <p:cNvPr id="1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28425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доказательства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425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 из разных источников помогает заметить совпадения и расхождения. Тогда вывод строится не на одном наблюдении, а на более надёжной основе.
</a:t>
            </a:r>
            <a:endParaRPr lang="en-US" sz="1000" dirty="0"/>
          </a:p>
        </p:txBody>
      </p:sp>
      <p:sp>
        <p:nvSpPr>
          <p:cNvPr id="20" name="Text 4"/>
          <p:cNvSpPr txBox="1"/>
          <p:nvPr/>
        </p:nvSpPr>
        <p:spPr>
          <a:xfrm>
            <a:off x="4785300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связи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4785300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предметов показывает причины и последствия. Ученики видят, как изменения в природе, обществе или технике связаны между собой.
</a:t>
            </a:r>
            <a:endParaRPr lang="en-US" sz="1000" dirty="0"/>
          </a:p>
        </p:txBody>
      </p:sp>
      <p:sp>
        <p:nvSpPr>
          <p:cNvPr id="22" name="Text 6"/>
          <p:cNvSpPr txBox="1"/>
          <p:nvPr/>
        </p:nvSpPr>
        <p:spPr>
          <a:xfrm>
            <a:off x="428425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числами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28425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делают объяснение точнее. Измерения, средние значения и графики помогают описать явление без расплывчатых слов и лишних предположений.
</a:t>
            </a:r>
            <a:endParaRPr lang="en-US" sz="1000" dirty="0"/>
          </a:p>
        </p:txBody>
      </p:sp>
      <p:sp>
        <p:nvSpPr>
          <p:cNvPr id="24" name="Text 8"/>
          <p:cNvSpPr txBox="1"/>
          <p:nvPr/>
        </p:nvSpPr>
        <p:spPr>
          <a:xfrm>
            <a:off x="4785300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обоснованный вывод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4785300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опирается на факты, а не на догадку. Это развивает привычку проверять идею, задавать уточняющие вопросы и объяснять результат 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вопроса к объяснению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появляется после наблюдений, измерений и сопоставления результатов.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A: климат и погода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или выше местность, заметнее могут быть различия в нагреве и количестве осадков.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выше, чем весной и осенью; это удобно использовать для сравнения климатических условий на карте.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условные данные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072462"/>
            <a:ext cx="3776100" cy="184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Погодный дневник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Заполните таблицу наблюдений за пять дней и отметьте, как меняется погода.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серия наблюдений позволяет сравнивать дни и замечать изменения, если записи сделаны одинаково.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 наблюдений в 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1626" y="107156"/>
            <a:ext cx="4205896" cy="49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681901"/>
            <a:ext cx="4132800" cy="10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B: экосистемы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270737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70737" y="231933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737" y="257845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растения создают органическое вещество, а животные зависят от него прямо или косвенно. Так формируются цепи питания и передача энергии между живыми организмами.
</a:t>
            </a:r>
            <a:endParaRPr lang="en-US" sz="887" dirty="0"/>
          </a:p>
        </p:txBody>
      </p:sp>
      <p:sp>
        <p:nvSpPr>
          <p:cNvPr id="13" name="Text 4"/>
          <p:cNvSpPr txBox="1"/>
          <p:nvPr/>
        </p:nvSpPr>
        <p:spPr>
          <a:xfrm>
            <a:off x="270737" y="4242019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737" y="4501138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показывает, что в природе ничего не исчезает бесследно. Изменение одного элемента влияет на другие, поэтому экосистему нужно рассматривать как систему.
</a:t>
            </a:r>
            <a:endParaRPr lang="en-US" sz="887" dirty="0"/>
          </a:p>
        </p:txBody>
      </p:sp>
      <p:sp>
        <p:nvSpPr>
          <p:cNvPr id="15" name="Text 6"/>
          <p:cNvSpPr txBox="1"/>
          <p:nvPr/>
        </p:nvSpPr>
        <p:spPr>
          <a:xfrm>
            <a:off x="270737" y="3280678"/>
            <a:ext cx="4381200" cy="1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70737" y="3539797"/>
            <a:ext cx="4381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помогает понять, как работают вода, кислород, почва и питательные вещества. Эти компоненты определяют, сможет ли организм жить и развиваться в среде.
</a:t>
            </a:r>
            <a:endParaRPr lang="en-US" sz="8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Мини-активность: гипотеза об экосистеме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связью организма и условий среды помогает сформулировать проверяемую идею.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C: организм человека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можно измерять каждый день и сравнивать без догадок. Так видно, как нагрузка, сон и отдых влияют на самочувствие.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постепенно снижается: это может означать лучшее восстановление и более привычную нагрузку.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урока (пример наблюдений за 5 дней).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дома чаще всего используются три формы энергии: электрическая, тепловая и механическая. Понимание их помогает выбирать безопасные и экономные решения.
</a:t>
            </a:r>
            <a:endParaRPr lang="en-US" sz="1740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физики: виды энергии в быту.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энергии особенно важны в повседневных устройствах.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мини-проекта важно опираться не на одно мнение, а на несколько проверяемых источников. Это снижает риск ошибки и делает вывод убедительнее.
</a:t>
            </a:r>
            <a:endParaRPr lang="en-US" sz="2004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для учебного мини-проекта.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источника уже помогают сравнить сведения и проверить идею.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выводу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где в исследовании появляются измерения, расчёты, карты, модели и объяснения из разных предметов.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7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данные можно было сравнить и повторить, в записи нужны четыре опоры: когда, где, чем измеряли и в каких единицах получили результат.
</a:t>
            </a:r>
            <a:endParaRPr lang="en-US" sz="2017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ведения учебных наблюдений и полевых заметок.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пункта записи делают наблюдение понятным и проверяемым.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440528"/>
            <a:ext cx="3776100" cy="1249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погодой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урока.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увидеть изменения температуры по дням и подготовить график без лишнего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повышалась, а осадки были не каждый день. По таблице уже видно общий тренд для дальнейшего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на чертеже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орбита планеты выглядит как аккуратная линия, но в реальности на движение влияют скорость и притяжение. Модель помогает увидеть закономерность, которую трудно заметить в коротком наблюдении. После этого её проверяют астрономическими измерениями.
</a:t>
            </a:r>
            <a:endParaRPr lang="en-US" sz="740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тепло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прозрачной симуляции тепло идёт от горячего предмета к холодному. Так легче понять передачу энергии, не рискуя обжечься. Однако модель не заменяет лабораторный опыт, потому что реальные материалы нагреваются по-разному.
</a:t>
            </a:r>
            <a:endParaRPr lang="en-US" sz="834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зайцев на схеме растёт, а затем замедляется, когда пищи становится меньше. Модель показывает причину и следствие в одном рисунке. Но настоящая природа сложнее: на численность влияют хищники, погода и болезни.
</a:t>
            </a:r>
            <a:endParaRPr lang="en-US" sz="834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моделей в естественных науках
</a:t>
            </a:r>
            <a:endParaRPr lang="en-US" sz="2985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становится убедительным, когда каждое утверждение опирается на проверяемые данные. Тогда вывод не просто звучит логично, а показывает связь между вопросом и результатом.
</a:t>
            </a:r>
            <a:endParaRPr lang="en-US" sz="1735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научной аргументации в учебном исследовании.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нужны, чтобы мысль была ясной и доказательной.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опыта проверьте приборы, рабочее место и инструкции. Аккуратность нужна не только для порядка: она помогает избежать травм, поломок и ошибочных результатов.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поле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 проходит на природе, нельзя трогать незнакомые растения, животных и грибы. Наблюдать лучше спокойно и издалека, не нарушая среду обитания.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данные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запись результатов важнее красивого ответа. Если значение не совпало с ожиданием, его всё равно нужно зафиксировать и потом объяснить возможную причину.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людьми важно спрашивать разрешение и не публиковать личную информацию без необходимости. Уважение к участникам исследования делает проект этичным.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 честного исследования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в исследовании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Междисциплинарный подход помогает видеть связи, а не только отдельные факты. Начните с темы из повседневной жизни, запишите первые наблюдения и проверьте свою идею данными.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2026-07-25T15:12:03Z</dcterms:created>
  <dcterms:modified xsi:type="dcterms:W3CDTF">2026-07-25T15:12:03Z</dcterms:modified>
</cp:coreProperties>
</file>