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стихотворения Ф. И. Тютчева о природе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Тютчева говорит о свободе, мгновении и границах человеческих стремлений.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соединял в лирике наблюдение за природой и глубокие размышления о жизни. Его стихи точны, образны и полны контрастов, а пейзаж у него почти всегда превращается в философское размышление.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поэт мысли и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текста короткие, но в них скрыт большой смысл: за простым пейзажем у Тютчева всегда стоит важная мысль о человеке и его месте в мире.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трёх стихотворений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поэта не просто описана, а осмыслена: она показывает свободу, краткость красоты, повторение и предел человеческого стремления.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стихотворении есть движение: коршун взлетает, осень замирает на мгновение, а фонтан поднимает и снова опускает струю воды.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72641"/>
            <a:ext cx="3848986" cy="16697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стихотворений Тютчева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о чём говорит каждое стихотворение и какой смысл в нём звучит.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стихах природа помогает поэту говорить о жизни человека: о свободе, красоте и границах.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стихотворений Ф. И. Тютчева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поляны коршун поднялся…»: образ птицы и полёта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Коршун как символ силы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Коршун поднимается с земли в небо, и это сразу делает образ напряжённым и выразительным. Птица кажется сильной и независимой, будто стремится вырваться за пределы обычной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полёт не означает полной победы над землёй. Возвращение к миру показывает, что даже самое смелое движение остаётся связано с природным порядком и его законами.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стихотворении связано с высотой, простором и мечтой о свободе. Оно будто зовёт подняться выше повседневности и ограничений.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наоборот, напоминает о реальности, тяжести и неизбежной связи с жизнью. От неё нельзя полностью оторваться.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подъёма и возвращения делает образ коршуна особенно сильным. Кажется, что движение вверх возможно, но оно не бесконечно.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стихотворение звучит серьёзно и немного тревожно: в нём чувствуется мысль о пределах любого стремления.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поляны коршун поднялся…»: смысл противопоставления неба и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контрасты в стихотворении «С поляны коршун поднялся…»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у Тютчева природное движение почти всегда связано с внутренним напряжением.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создаёт противопоставление неба и земли: через него раскрывается тема свободы и её границ.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«С поляны коршун поднялся…»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«Есть в осени первоначальной…»: начало осени как особое время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раннюю осень как редкий, почти прозрачный момент года. В природе ещё чувствуется тепло, но уже заметна тихая перемена.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этого времени особенно ценна потому, что она недолговечна. Поэт словно останавливает короткий и спокойный миг перед наступлением холодов.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привлекают не яркие краски, а тишина, мягкий свет и прозрачность воздуха. Именно такие детали создают ощущение спокойствия.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резкой печали. Осень звучит ясно и задумчиво, как тихая пауза перед переменой погоды.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превратить короткое впечатление в важный образ. Благодаря этому обычный осенний день становится особенно значимым.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«Есть в осени первоначальной…»: поэтика мгновения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«Есть в осени первоначальной…»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не просто описание природы, а тихое восхищение её краткой красотой.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сильным чувством становится любование: именно оно делает осенний пейзаж ясным, тёплым и запоминающимся.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«Есть в осени первоначальной…»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 «Есть в осени первоначальной…»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помогают показать осень как редкий и тихий момент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создаёт настроение светлой тишины: язык не описывает осень подробно, а передаёт её короткое и особенно ценное состояние.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«Есть в осени первоначальной…»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«Фонтан»: водяная струя как образ вечного движения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у Тютчева похож на живую силу: струя поднимается вверх, будто стремится победить тяжесть. Но в самом этом движении уже чувствуется предел, потому что вода не может оставаться наверху.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красоту повторяющегося усилия. Каждый подъём выглядит торжественно, а возвращение вниз напоминает о законах природы. Так простой предмет становится образом вечного, но не бесконечного движения.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Картина фонтана становится у Тютчева не просто пейзажем, а знаком человеческой воли, которая всегда хочет подняться выше привычного уровня.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Струя воды напоминает мечту и надежду: они устремляют человека вперёд, даже если цель кажется далёкой и трудной.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«Фонтан»: философский смысл стихотворения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Возвращение воды вниз связано с реальностью, которая не позволяет движению быть бесконечным и напоминает о существовании границ.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Именно сочетание подъёма и падения делает образ фонтана напряжённым, красивым и глубоким по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по тексту Ф. И. Тютчева.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 «Фонтан»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мотивов в стихотворении «Фонтан»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поэт соединяет движение и ограничение в одном образе.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мотив — подъём: именно он придаёт образу фонтана энергию, красоту и ощущение внутреннего стремления.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«Фонтан»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936" y="1602393"/>
            <a:ext cx="257752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звук в трёх стихотворениях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выбирает слова, которые сразу создают образ: осень становится прозрачной и тихой, а полёт коршуна — резким и сильным. Благодаря этому картина кажется очень живой.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встречаются действия: птица взлетает, струя поднимается и падает, осенний воздух словно замирает. Движение помогает почувствовать скрытое напряжение текста.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«Осени» строки звучат плавно и спокойно. Такой ритм передаёт тишину, ясность и короткий миг покоя перед переменой погоды.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 и чередование звучных слов усиливают впечатление полёта, струения и возврата. Звук у Тютчева помогает не только читать, но и слышать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образа Тютчева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образов помогает увидеть общий смысл трёх стихотворений.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текстах природа становится образом жизни человека: она показывает мечту, краткость красоты и неизбежные границы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 «С поляны коршун поднялся…», «Есть в осени первоначальной…», «Фонтан»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стихотворения важно читать вместе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три стихотворения рядом, легче увидеть общие для Тютчева темы: движение, границу, мгновение и внутреннюю силу природных образов. Они дополняют друг друга.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стихотворение показывает спокойную красоту осени, другое — напряжённый полёт, третье — повторяющееся движение фонтана. Вместе они раскрывают, как поэт превращает пейзаж в размышление о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 в этих стихотворениях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внимательно смотрит на природу и замечает её детали: полёт птицы, осенний воздух, движение воды.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ограничивается внешней картиной и сразу ищет в ней знак свободы, покоя, напряжения или предела.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превращается в мысль о времени, движении и человеческих желаниях, которые не всегда могут быть безграничными.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 в природе не только красоту, но и урок: каждое мгновение ценно, а каждое стремление связано с законом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природа, которая думает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стихотворения показывают, что у Тютчева природа не просто описывается, а помогает говорить о свободе, мгновении и границах человеческого стремления. В этом и есть сила его поэзии.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2026-05-19T07:27:46Z</dcterms:created>
  <dcterms:modified xsi:type="dcterms:W3CDTF">2026-05-19T07:27:46Z</dcterms:modified>
</cp:coreProperties>
</file>