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устойчивого развития: ключевая географическая идея XXI века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хозяйство и общество должны развиваться как единая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помогает понять устойчивое развитие
</a:t>
            </a:r>
            <a:endParaRPr lang="en-US" sz="221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ресурсы, население и хозяйство распределены по территории, где возникают экологические риски и почему одни регионы развиваются быстрее других. Именно поэтому тема устойчивости связана не только с природой, но и с качеством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51892"/>
            <a:ext cx="794400" cy="6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устойчивого развития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требует сохранять экосистемы, уменьшать загрязнение и бережно использовать ресурсы. Без защиты природы хозяйственная деятельность быстро подрывает собственную основу и усиливает долгосрочные риски для территорий.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опирается на рост производства, инновации и энергоэффективность. Важна не просто прибыль, а такой путь развития, который снижает ресурсную зависимость и повышает устойчивость экономики к кризисам.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доступом к образованию, медицине, безопасности и достойной жизни. Если люди лишены равных возможностей, устойчивое развитие становится формальным и не приводит к реальному улучшению общества.
</a:t>
            </a:r>
            <a:endParaRPr lang="en-US" sz="9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Целей устойчивого развития ООН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до 2030 года объединяет задачи, которые одновременно касаются человека, экономики и 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устойчивое развитие строится на равновесии трех блоков целей, а не на отдельной экологической задаче.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Повестка в области устойчивого развития на период до 2030 года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облик территорий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рост уровня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и горных районах потепление особенно заметно: ледники сокращаются, а сезон снежного покрова становится короче. На изображении уместны тающие ледники, потому что они наглядно показывают, как изменение климата меняет целые природные зоны и влияет на водные ресурсы.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как испытание для 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регионах климатические изменения усиливают дефицит влаги, ухудшают состояние почв и снижают урожайность. Для иллюстрации подходит сухой растрескавшийся ландшафт: он помогает увидеть, что климатический риск имеет не абстрактный, а вполне конкретный пространственный характер.
</a:t>
            </a:r>
            <a:endParaRPr lang="en-US" sz="1048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условиях экстремальной жары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волны жары ощущаются сильнее из-за плотной застройки, дефицита зелени и нагретых поверхностей. Изображение городского квартала в жару хорошо передает, что климатические изменения затрагивают не только природу, но и повседневную жизнь миллионов людей.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проблемы и пути их 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проблема проявляется в разных типах территорий и какие меры дают наибольший эффект.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ключевым становится не разовая мера, а сочетание технологий, управления и изменения привычек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материалам и материалам ООН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799" y="1295896"/>
            <a:ext cx="1362375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хозяйства и бизнеса в устойчивом развитии территорий
</a:t>
            </a:r>
            <a:endParaRPr lang="en-US" sz="2152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сокращают выбросы, экономят энергию и воду, внедряют очистные технологии и безопасные условия труда. Это снижает нагрузку на территорию и делает развитие промышленности более ответственным.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ESG-подход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все чаще оценивают не только финансовый результат, но и экологические, социальные и управленческие параметры. Такой подход повышает прозрачность и заставляет учитывать интересы общества и природы.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бизнес действует устойчиво, уменьшается техногенное давление на воздух, воду и почвы. Особенно заметно это в промышленных районах, где одно решение может повлиять на качество жизни целого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стратегия устойчивого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разработке стратегии с учетом природных, экономических и социальных условий территории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оценивают устойчивость территории
</a:t>
            </a:r>
            <a:endParaRPr lang="en-US" sz="2023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выбросы CO2, качество воды, долю перерабатываемых отходов и энергоемкость. Эти показатели помогают понять, насколько территория снижает нагрузку на природу и сохраняет ресурсы.
</a:t>
            </a:r>
            <a:endParaRPr lang="en-US" sz="88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 уровень бедности, доступ к образованию, продолжительность жизни и обеспеченность жильем. Именно здесь особенно заметно, приводит ли развитие к реальному улучшению условий жизни.
</a:t>
            </a:r>
            <a:endParaRPr lang="en-US" sz="868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анализ учитывает плотность населения, урбанизацию, транспортную доступность и природно-ресурсный потенциал. Так сравнение становится не формальным, а действительно территориальным.
</a:t>
            </a:r>
            <a:endParaRPr lang="en-US" sz="82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малоинформативен без сравнения во времени. Поэтому устойчивость оценивают по изменению индикаторов, чтобы видеть прогресс, застой или ухудшение.
</a:t>
            </a:r>
            <a:endParaRPr lang="en-US" sz="1040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Сравнимость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индикаторы позволяют сопоставлять страны, регионы и города по единым критериям. Это важно для выбора приоритетов и для проверки того, какие меры работают лучше.
</a:t>
            </a:r>
            <a:endParaRPr lang="en-US" sz="9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выбросов парниковых газов по секторам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Секторные различия важны для выбора мер: где-то решающее значение имеет энергия, а где-то — транспорт или промышленность.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невозможно одной мерой: необходимы действия сразу в нескольких секторах экономики.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структура по данным IPCC и IEA,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как часть устойчивой экономики
</a:t>
            </a:r>
            <a:endParaRPr lang="en-US" sz="204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углеродной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Солнечные, ветровые, гидро- и геотермальные станции дают энергию без постоянного сжигания угля, нефти и газа, поэтому помогают сокращать выбросы парниковых газов и зависимость от импорта топлива.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рост вложений в чистую энергетику показывает, что низкоуглеродная модель становится экономически значимой. Она поддерживает модернизацию сетей, создание рабочих мест и развитие новых технологий.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источников зависит от природных условий: солнечной радиации, ветрового режима, водных ресурсов и тепла недр. Поэтому устойчивый энергобаланс в разных регионах строится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циркулярная экономика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отходы перестают рассматривать как конечный продукт: их разделяют по видам и отделяют то, что можно вернуть в оборот.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срока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вещи стараются ремонтировать, повторно использовать и модернизировать, чтобы реже покупать новые и меньше расходовать сырьё.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вторсырьё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направляют на переработку и используют снова в производстве, уменьшая нагрузку на месторождения, полигоны и транспорт.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экономика постепенно переходит к модели, где ресурсы дольше остаются в обороте, а объём добычи и отходов снижается.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 на уровне школы и семьи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повседневные решения помогают экономить ресурсы и снижать экологическую нагрузку.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дают заметный эффект, если они становятся регулярными и поддерживаются в семье и школе.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экологичного поведения в школе и семье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справедливость как условие устойчивости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начинается с доступа к образованию, медицинской помощи и безопасной среде. Когда базовые возможности распределены справедливее, у людей выше шанс на развитие и участие в жизни общества.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безработица и дефицит услуг делают территорию менее устойчивой к кризисам. Социальная поддержка и достойная занятость помогают регионам легче переносить экономические и миграционные изменения.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повседневной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транспорт, жильё и безопасность напрямую влияют на качество жизни. Если городская и сельская среда удобна для всех групп населения, снижается социальное напряжение.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справедливость повышает доверие между людьми и институтами. Это создаёт основу для долгосрочных решений, где экологические и экономические меры воспринимаются как общая ответственность.
</a:t>
            </a:r>
            <a:endParaRPr lang="en-US" sz="10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молодежь участвует в устойчивом развитии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Молодёжное участие особенно заметно там, где есть поддержка школы, местных инициатив и цифровых платформ для координации совместных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доступные формы участия связаны с ежедневными привычками и школьной средой, поэтому они быстрее становятся устойчивой нормой поведения.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форм участия на основе типичных школьных и городских практик
</a:t>
            </a:r>
            <a:endParaRPr lang="en-US" sz="7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в России: природные и территориальные особенности
</a:t>
            </a:r>
            <a:endParaRPr lang="en-US" sz="185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крупными лесными массивами, запасами пресной воды и значительными минеральными ресурсами. Это создаёт возможности для развития, но требует особенно бережного и расчётливого природопользования.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 — разные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часть, Сибирь, Дальний Восток и Арктика отличаются климатом, плотностью населения и транспортной доступностью. Поэтому для каждой зоны нужны свои модели инфраструктуры и хозяйственного освоения.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2030 года в центре внимания остаются экологическое благополучие, здоровье людей и технологическое развитие. Эти цели помогают связывать природные ресурсы страны с модернизацией экономики.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почв, лесов и водных систем особенно важно для продовольственной безопасности и качества жизни. Экологическое благополучие напрямую связано с устойчивостью регионов и здоровьем населения.
</a:t>
            </a:r>
            <a:endParaRPr lang="en-US" sz="12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город, если он работает на будущее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вместо пробок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город начинает двигаться без лишнего шума и выхлопов, когда общественный транспорт становится удобнее личного автомобиля. Трамвайные линии, выделенные полосы и пересадочные узлы сокращают задержки и делают поездку предсказуемой.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тратит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могут потреблять значительно меньше энергии, если в них продуманы утепление, освещение и вентиляция. Такие дома реже перегреваются летом и лучше сохраняют тепло зимой, а значит, уменьшают нагрузку на городские сети.
</a:t>
            </a:r>
            <a:endParaRPr lang="en-US" sz="95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как часть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 городе — это не украшение, а функциональный элемент среды. Деревья снижают перегрев улиц, удерживают пыль и дают пространство для отдыха, поэтому парки напрямую влияют на здоровье и комфорт жителей.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эффективность стратегии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строится на данных статистики, экологических измерений, отчётов организаций и индексов качества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модернизации, нехватка технологий, слабая координация и низкая экологическая грамотность особенно заметны в разных странах и регионах.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барьеров чаще всего мешают переходу к устойчивой модели развития.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устойчивого развития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 — это выбор, который определяет будущее территорий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стратегия объединяет природу, экономику и общество в одну систему решений. Для регионов и стран решающим становится не только наличие ресурсов, но и умение использовать их ответственно и согласованно.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2026-06-03T03:31:37Z</dcterms:created>
  <dcterms:modified xsi:type="dcterms:W3CDTF">2026-06-03T03:31:37Z</dcterms:modified>
</cp:coreProperties>
</file>