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пищеварение: обзор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обеспечивает организм энергией и материалами для роста и восстановления.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Питательные вещества нужны для роста, энергии и защиты организма. Пищеварение превращает пищу в полезные вещества. Нарушения приводят к болезням и замедленному развитию.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питание и пищеварение важны для человека?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060" y="1364608"/>
            <a:ext cx="235634" cy="2356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6175" y="1364608"/>
            <a:ext cx="235634" cy="23563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0840" y="1384916"/>
            <a:ext cx="243773" cy="19501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5720" y="3561139"/>
            <a:ext cx="180159" cy="20589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19923" y="3561139"/>
            <a:ext cx="141553" cy="205896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питательных веществ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724946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Обеспечивают рост и восстановление тканей, входят в состав мышц и органов, важны для иммунитета.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3604061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источник энергии для мозга и мышц, включают простые и сложные виды сахаров.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442796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Строительный материал клеток, участвуют в усвоении витаминов и работе мозга.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1127340" y="3561150"/>
            <a:ext cx="3052874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и минералы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Регулируют обмен веществ, поддерживают здоровье костей, кожи и иммунную защиту.
</a:t>
            </a:r>
            <a:endParaRPr lang="en-US" sz="1423" dirty="0"/>
          </a:p>
        </p:txBody>
      </p:sp>
      <p:sp>
        <p:nvSpPr>
          <p:cNvPr id="18" name="Text 6"/>
          <p:cNvSpPr txBox="1"/>
          <p:nvPr/>
        </p:nvSpPr>
        <p:spPr>
          <a:xfrm>
            <a:off x="4972240" y="3561150"/>
            <a:ext cx="3052874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Необходима для всех обменных процессов, транспортирует питательные вещества и выводит токсины.
</a:t>
            </a:r>
            <a:endParaRPr lang="en-US" sz="142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для роста и здоровья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участвуют в формировании мышц и органов, а также в защите организма. Потребление всего набора аминокислот важно для нормального развития подростков.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белка в рационе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Мясо, рыба, яйца и молочные продукты — главные источники, дополнительно бобовые и орехи обеспечивают растительные белки.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дефицита белка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белка вызывает замедление роста, плохое состояние волос и кожи, а также снижение иммунитета у подростков.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Белки: их значение и примеры продуктов
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946" y="1190625"/>
            <a:ext cx="3003807" cy="319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1875" y="1190625"/>
            <a:ext cx="5238600" cy="14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Углеводы — главный источник энергии для мозга и мышц. Простые сахара содержатся в фруктах и сладостях, а сложные — в кашах и хлебе.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Углеводы: значение и основные источники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554925" y="2959550"/>
            <a:ext cx="5238600" cy="14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Недостаток углеводов ведёт к усталости и снижению внимания, а избыток простых сахаров — к лишнему весу и проблемам с зубами.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0525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950" y="1126406"/>
            <a:ext cx="2130000" cy="15205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Жиры: функции и полезные примеры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21655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жиров в организме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участвуют в построении клеточных мембран и работе нервной системы, помогают усваивать витамины A, D, E и K, а также служат долгосрочным источником энергии.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75900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 вредные жиры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жиры содержатся в рыбе, орехах и растительных маслах. Избыточное употребление насыщенных жиров из фастфуда увеличивает риск сердечно-сосудистых заболеваний.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C укрепляет иммунитет и способствует заживлению, кальций необходим для крепких костей и зубов, железо участвует в переносе кислорода в крови.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и минералы: значение и источники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источники: свежие овощи, фрукты, молочные продукты, мясо и зелень. Их недостаток сказывается на самочувствии и снижает работоспособность.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9337" y="1391321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транспортирует питательные вещества по организму и поддерживает терморегуляцию, обеспечивая оптимальные условия для химических реакций.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Вода: основа обмена веществ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067970"/>
            <a:ext cx="3887400" cy="15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теряют 2-3 литра воды ежедневно с потом, дыханием и мочой. Недостаток жидкости снижает энергию и ухудшает концентрацию.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пищеварения: последовательность процессов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учебный курс биологии для средних классов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3" y="0"/>
            <a:ext cx="513345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24425" y="1945851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Механическая обработка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Зубы измельчают пищу, делая её удобной для глотания и усвоения. Хорошее пережёвывание облегчает дальнейшее пищеварение.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5213000" y="311075"/>
            <a:ext cx="35979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Ротовая полость: механическая и химическая обработка пищи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460225" y="468530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224425" y="3445835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обработка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Слюна увлажняет пищу и содержит амилазу, которая начинает расщеплять крахмал до простых сахаров для быстрого усвоения.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20505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Соляная кислота — активный участник пищеварения
</a:t>
            </a:r>
            <a:pPr algn="ctr" indent="0" marL="0">
              <a:lnSpc>
                <a:spcPct val="100000"/>
              </a:lnSpc>
              <a:buNone/>
            </a:pPr>
            <a:r>
              <a:rPr lang="en-US" sz="7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Желудочный сок содержит соляную кислоту, создающую кислую среду, необходимую для активации фермента пепсина. Это позволяет расщеплять белки на более простые составляющие, которые легче усваиваются организмом.
</a:t>
            </a:r>
            <a:endParaRPr lang="en-US" sz="1297" dirty="0"/>
          </a:p>
        </p:txBody>
      </p:sp>
      <p:sp>
        <p:nvSpPr>
          <p:cNvPr id="7" name="Text 2"/>
          <p:cNvSpPr txBox="1"/>
          <p:nvPr/>
        </p:nvSpPr>
        <p:spPr>
          <a:xfrm>
            <a:off x="496095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Мышечные сокращения желудка и формирование химуса
</a:t>
            </a:r>
            <a:pPr algn="ctr" indent="0" marL="0">
              <a:lnSpc>
                <a:spcPct val="100000"/>
              </a:lnSpc>
              <a:buNone/>
            </a:pPr>
            <a:r>
              <a:rPr lang="en-US" sz="7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сильных мышечных движений желудок тщательно перемешивает пищу с соком, превращая её в однородную полужидкую массу — химус. Такая обработка облегчает дальнейшее переваривание в кишечнике.
</a:t>
            </a:r>
            <a:endParaRPr lang="en-US" sz="1297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Желудок: расщепление белков и перемешивание пищи
</a:t>
            </a:r>
            <a:endParaRPr lang="en-US" sz="265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5350" y="1588841"/>
            <a:ext cx="3248100" cy="260101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2350" y="1587500"/>
            <a:ext cx="4818000" cy="11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тонком кишечнике ферменты поджелудочной железы и желчь эффективно расщепляют белки, жиры и углеводы до простых компонентов. Этот этап жизненно важен для полного усвоения питательных веществ.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кишечник: основное место пищеварения и всасывания
</a:t>
            </a:r>
            <a:endParaRPr lang="en-US" sz="2702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026800"/>
            <a:ext cx="4818000" cy="11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кишечника с множественными ворсинками увеличивает площадь поверхности, что существенно улучшает всасывание витаминов, аминокислот и жирных кислот в кровь и лимфу для дальнейшего распределения по организму.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толстой кишке происходит всасывание воды и электролитов из оставшихся непереваренных пищевых остатков, что способствует формированию плотных каловых масс.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Толстая кишка: завершение процесса и роль микрофлоры
</a:t>
            </a:r>
            <a:endParaRPr lang="en-US" sz="2702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Микрофлора толстого кишечника — это колонии бактерий, которые разлагают волокна клетчатки и синтезируют витамины группы B и витамин K, необходимые для здоровья организма.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Здоровая микрофлора поддерживает иммунитет кишечника, защищая организм от патогенных микроорганизмов и способствуя нормальному функционированию пищеварительной системы.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2303074"/>
            <a:ext cx="4037700" cy="12885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ферменты, выделяемые разными органами пищеварения, и их функцию по расщеплению макроэлементов.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отдел пищеварительной системы вырабатывает уникальные ферменты, оптимально направленные на переваривание определённых питательных веществ.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6 класса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пищеварительной системы: сравнительная таблица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состоит из ротовой полости, глотки, пищевода, желудка, тонкой и толстой кишки, а также вспомогательных органов — печени и поджелудочной железы.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пищеварительной системы: структура и взаимодействие
</a:t>
            </a:r>
            <a:endParaRPr lang="en-US" sz="2702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орган выполняет специализированную функцию: измельчение и смачивание пищи, химическое расщепление, всасывание питательных веществ и удаление остатков.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Координация работы органов обеспечивает плавное продвижение пищи по пищеварительному тракту и эффективное усвоение необходимых веществ.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 работе любого органа, например недостаток ферментов или травмы слизистой, отрицательно сказываются на общем процессе пищеварения и состоянии здоровья.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6834" y="0"/>
            <a:ext cx="35964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22574" y="1649799"/>
            <a:ext cx="49671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Сбалансированный рацион — залог здоровья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подростка должен включать достаточное количество белков, сложных углеводов, полезных жиров, витаминов и минералов. Такой подход поддерживает рост и умственное развитие.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правильного питания для подростков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22574" y="3136907"/>
            <a:ext cx="49671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по организации питания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питаться регулярно — 4–5 раз в день, избегать переедания, включать в меню свежие овощи и фрукты, а также пить не менее 1,5–2 литров воды ежедневно.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946" y="1190625"/>
            <a:ext cx="3003807" cy="319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1875" y="1190625"/>
            <a:ext cx="5238600" cy="14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важных витаминов и минералов замедляет рост, ослабляет иммунитет и нарушает формирование костей у подростков, что негативно сказывается на общем развитии.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питания на здоровье и развитие организма в подростковом возрасте
</a:t>
            </a:r>
            <a:endParaRPr lang="en-US" sz="2702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554925" y="2959550"/>
            <a:ext cx="5238600" cy="14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Частое употребление фастфуда и газированных напитков повышает риск ожирения и болезней ЖКТ. Подросткам необходимо получать кальций, белок и железо для правильного развития.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указывают на недостаток белков и жиров в рационе большинства подростков по сравнению с рекомендуемыми нормами.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сбалансированного развития рекомендуется увеличить потребление белков и полезных жиров, снизив избыточное потребление углеводов.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Роспотребнадзор, 2023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Потребление макронутриентов среди школьников 11-13 лет
</a:t>
            </a:r>
            <a:endParaRPr lang="en-US" sz="2335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2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завтраков приводит к снижению уровня энергии и ухудшает концентрацию на занятиях в течение дня.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питании среди школьников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4765129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сладостей и газированных напитков провоцирует развитие кариеса и способствует ухудшению общего состояния здоровья.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2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Частое употребление фастфуда и снеков способствует набору лишнего веса и негативно влияет на работу желудка и кишечника.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765129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режима питания и недостаток овощей и фруктов снижают иммунитет и негативно влияют на умственную активность подростков.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пищеварение: ключевые выводы для здоровья подростков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Здоровый рацион и полноценное пищеварение — основа роста, энергии и успешного обучения. Осознанное питание формирует полезные привычки и поддерживает крепкое здоровье юного организма.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2026-05-08T15:07:38Z</dcterms:created>
  <dcterms:modified xsi:type="dcterms:W3CDTF">2026-05-08T15:07:38Z</dcterms:modified>
</cp:coreProperties>
</file>