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«Чудик» Василия Шукшина: смешное, грустное и человечное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добром человеке, которого мир часто не понимает.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писал о простых людях, их совести, характере и внутренней свободе. Рассказ «Чудик» показывает, как искренность, разговорная речь и бытовые детали раскрывают человека глубже любых длинных объяснений.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и его герои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— добрый и доверчивый человек, который искренне хочет сделать что-то хорошее для близких и незнакомых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Чудик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неловок в поступках и смущается в обычных ситуациях, поэтому окружающим кажется смешным, хотя сам никого не хочет задеть.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нелепостью скрываются совесть, ранимость и сильная потребность в тепле, поэтому герой вызывает сочувствие.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по эпизодам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добрые намерения героя сталкиваются с непониманием.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 из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выглядит как обычный деревенский житель: скромная одежда, неуверенная походка, отсутствие желания привлекать внимание. Его легко представить на вокзале или сельской дороге, где он кажется особенно беззащитным и одиноким.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Мягкость, которую не сразу замечают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герой очень чуткий и добрый. Он переживает даже маленькую обиду, старается говорить и действовать по совести, а потому любое грубое слово ранит его сильнее, чем можно ожидать от внешне спокойного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фигура человека, идущего по дороге или стоящего в стороне от людей. Такое изображение передаёт не только одиночество, но и состояние поиска понимания, которого Чудику так не хватает.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портрет героя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помогают понять, почему он одновременно смешон и трогателен.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умеет выглядеть «правильно», но его качества вызывают уважение и сочувствие.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М. Шукшина «Чудик»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Чудика и их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возникает между открытой, доброй душой Чудика и холодным, грубым отношением людей, которые не замечают его хороших намерений.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рассказа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 связан с тем, что он хочет поступать честно и правильно, но часто теряется, смущается и действует неуверенно.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бытовые мелочи превращаются в испытание: маленькая ошибка быстро вызывает насмешку, а затем усиливает чувство стыда и одиночества.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внешние события постепенно меняют настроение героя и усиливают его ранимость.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Чудик сталкивается с чужой грубостью, тем сильнее заметны его растерянность и душевная боль.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развитие рассказа В. М. Шукшина «Чудик»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героя называют «чудиком»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как все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ведёт себя необычно и не умеет подстраиваться под общие правила. В рассказе это слово звучит с насмешкой, но не отменяет доброты героя.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искренне хочет помочь, порадовать и никому не причинить вреда. Его странность внешняя, а внутренне он остаётся мягким и совестливым человеком, который особенно остро чувствует несправедливость.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часто кажутся более жёсткими и равнодушными, чем сам герой. Поэтому прозвище подчёркивает не только его нелепость, но и разницу между живой душой и холодным отношением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рассказе не просто меняет место действия, а испытывает героя. В пути особенно заметны его смущение, неуверенность и желание остаться добрым, несмотря на чужую резкость.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движения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движения помогает почувствовать, что Чудик будто всё время оказывается среди чужих людей. Поэтому дорога становится символом одиночества, поиска понимания и внутреннего беспокойства.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покупки, дорога, разговоры и случайные жесты становятся у Шукшина главным способом показать, какой человек Чудик на самом деле: добрый, открытый и очень неуверенный в чужой среде.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бытовых деталей в рассказе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мелкая неловкость в быту указывает не только на смешную ситуацию, но и на напряжённые отношения между людьми, где легко проявляются грубость, раздражение и равнодушие.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и простые действия героев работают как точные детали характера: по ним видно, кто способен понять другого, а кто сразу отвечает осуждением или насмешкой.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 рассказе превращается в проверку нравственности: в обычных бытовых эпизодах особенно ясно заметны искренность, уязвимость и желание героя сделать людям хорошо.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люди реагируют на доброго и неловкого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не понимают добрые поступки героя и отвечают ему жёсткостью, поэтому Чудик чувствует себя лишним и одиноким.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М. Шукшина «Чудик»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окружающих к Чудику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101" y="2191591"/>
            <a:ext cx="246514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 и просто, как в живом разговоре. Это делает происходящее близким и понятным школьнику, а самих персонажей — узнаваемыми.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использует обычные слова и мелкие детали повседневной жизни, чтобы показать реальную деревенскую среду. Благодаря этому рассказ кажется очень достоверным.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серьёзность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неожиданные реплики создают смешные моменты, но за ними всегда чувствуется грусть. Так автор соединяет шутку и сочувствие в одном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поступки раскрывают 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повторяющихся эпизодов показывает внутренний мир Чудика через его действия и переживания.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хочет сделать всё по-доброму, но его поступки часто выглядят странно для окружающих. Так Шукшин показывает, как легко искренность принимают за нелепость.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и непонимания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больно то, что герой не умеет защищаться от резких слов и насмешек. Он переживает не только саму обиду, но и непонимание, которое разрушает доверие к людям.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героя не стараются вглядеться в его намерения: они спешат оценить внешний вид, слова и неловкие движения. Из-за этого доброта сталкивается с холодностью.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убеждает, что добрый человек не всегда бывает уверенным и удобным для других. Однако именно в его открытости и мягкости проявляется настоящая человеческая ценность.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особенно заметны в столкновении героя с окружающими в бытовых сценах.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строит смысл рассказа на противопоставлении живой доброты и жёсткого равнодушия, подчёркивая ценность человечности.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М. Шукшина «Чудик»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противопоставлено в рассказе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дорога и тихая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Чудика естественно вписывается в мир российской глубинки: здесь важны дорога, простые дела и неторопливый ритм дня. В такой среде особенно заметны скромность героя и его неумение вести себя напоказ. Для иллюстрации подойдёт тихая деревенская улица с домами и редкими прохожими.
</a:t>
            </a:r>
            <a:endParaRPr lang="en-US" sz="1172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двор и повседневный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двор у Шукшина — не просто место действия, а часть характера людей. По хозяйским мелочам видно, кто открыт и доброжелателен, а кто привык жить холодно и сухо. Иллюстрация может показать избу, калитку, лавку или простой сельский интерьер.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народной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связан с той Россией, где уважают труд, честность и прямое слово. Его образ напоминает о народной жизни без прикрас: в ней есть и забота, и грубость, и сочувствие. Для картинки подходит пейзаж с полем, деревней и дорогой вдаль.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Чудик и образ деревенской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показывает, что настоящая доброта может быть скромной, неловкой и даже смешной на вид, но от этого она не становится меньше или слабее.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человека определяется не тем, насколько он умеет казаться сильным, а тем, способен ли он искренне любить, жалеть и не обижать других.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заставляет задуматься о том, как часто общество не замечает тихих, совестливых людей и почему именно они нередко остаются в одиночестве.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рассказ держится на тонком равновесии смешного и печального.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связаны с добротой и одиночеством героя: именно они задают эмоциональный тон и вызывают читательское сочувствие.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М. Шукшина «Чудик»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«Чудик»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видеть ценность в скромном, добром и незащищённом человеке. Шукшин напоминает: внешняя неловкость не отменяет душевной красоты, а равнодушие ранит сильнее любой насмешки.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2026-05-19T07:34:15Z</dcterms:created>
  <dcterms:modified xsi:type="dcterms:W3CDTF">2026-05-19T07:34:15Z</dcterms:modified>
</cp:coreProperties>
</file>