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представление: явления природы и их взаимосвязь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Явления природы влияют на всё живое и окружающую среду, объединяя мир в единую систему.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природные явления и почему это важно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явления — это процессы, управляющие погодой, землетрясениями и жизнью. Изучение их помогает защитить природу и человека от опасностей, а также понять законы окружающего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38" y="1487307"/>
            <a:ext cx="1923750" cy="18016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750" y="1495046"/>
            <a:ext cx="1909800" cy="178670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4725" y="1495064"/>
            <a:ext cx="1909800" cy="17792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2850" y="1491830"/>
            <a:ext cx="1920150" cy="17945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природных явлений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420938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Метеорологические 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погодные процессы, такие как дождь, снег и ветер. Они формируют климат и влияют на жизнь всех организмов.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2528624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процессы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землетрясения и извержения вулканов — мощные силы, изменяющие поверхность Земли.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3174" y="3397731"/>
            <a:ext cx="1938172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Гидрологические 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Паводки и наводнения связаны с движением и накоплением воды в реках и озёрах.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784879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процессы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растений и миграция животных — естественные циклы, зависящие от окружающей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его влияние на природные явления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региона определяет частоту осадков, температуру и продолжительность сезонов, формируя характерные природные процессы.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тёплых местах часто бывают ливни и грозы, тогда как в холодных — снежные бури и морозы.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способствуют усилению экстремальных событий, таких как засухи и сильные ветровые бури.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 — основные этапы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воды испаряется с поверхности океанов и рек, образуя облака, которые затем приносят осадки.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метеорологическое агентство, 2023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Стабильный круговорот воды важен для поддержания жизни и климата на планете.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её влияние на рост растений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влажность влияют на скорость роста растений: тёплая и влажная погода способствует активному развитию.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засушливые периоды урожай снижается, а избыток влаги может привести к поражению грибами и мхами.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засушливые периоды урожай снижается, а избыток влаги может привести к поражению грибами и мхами.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207143"/>
            <a:ext cx="4486275" cy="127331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катастрофы: виды и последствия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показывает масштабы разрушений и последствия основных природных катастроф.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МЧС России, 2022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катастрофа приводит к значительному ущербу природной среды и инфраструктуре.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растений и погода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из-за увеличения температуры растения начинают быстро расти и развиваться.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растения накапливают питательные вещества и увеличивают биомассу.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сокращается световой день, растения готовятся к зимнему периоду покоя.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погодные явления, такие как морозы или засухи, могут нарушить эти циклы и повредить урожай.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погоды на животных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мигрируют в поисках комфортных условий; например, птицы улетают на юг с наступлением холодов.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зимний период бурые медведи впадают в спячку, а засуха снижает численность рыб и других водных организмов.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земли, воды и воздуха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82935" y="2222080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 поверхности рек и морей испаряется в атмосферу, образуя водяной пар.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593844" y="2326650"/>
            <a:ext cx="1285241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облаков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конденсируется, формируя облака, готовые к осадкам.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2859" y="2729986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или снег возвращают воду на землю, наполняя реки, озёра и почву.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52979" y="3135308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распределение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переносит облака, изменяя погоду и обеспечивая распределение влаги по земному шару.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циклона: пошаговый процесс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Источником данных является метеорологический анализ формирования циклонических вихрей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Грозы: причины и опасности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Грозы возникают при столкновении холодных и тёплых воздушных масс, сопровождаются молниями, громом и сильными ливнями, что формирует напряжённые погодные условия.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могут вызвать отключение электричества, кратковременные наводнения и возгорания деревьев из-за ударов молний, создавая угрозу для людей и природы.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могут вызвать отключение электричества, кратковременные наводнения и возгорания деревьев из-за ударов молний, создавая угрозу для людей и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температуры воздуха на Земле за 100 лет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за столетие возросла на 1,2 °C, что отражает тенденцию глобального потепления и изменение климата.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метеорологическая организация, 2021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устойчивое увеличение температуры, связанное с деятельностью человека и изменениями в природных системах.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72" y="1709491"/>
            <a:ext cx="600900" cy="6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0622" y="1709560"/>
            <a:ext cx="601500" cy="60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7735" y="1709467"/>
            <a:ext cx="525525" cy="600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Солнца на природные процессы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43175" y="2492050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обеспечивает нагрев поверхности и атмосферного воздуха, запускает испарение и циклы воды в природе.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30625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необходим растениям для фотосинтеза, поддерживая рост и производство кислорода — основу жизни на Земле.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240200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вспышки вызывают северное сияние и могут нарушать работу электрических сетей и спутников.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последствия землетрясений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литосферных плит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возникают из-за смещений и столкновений тектонических плит под землёй, что высвобождает энергию и вызывает колебания поверхности.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Разрушающие эффекты
</a:t>
            </a:r>
            <a:pPr algn="l" indent="0" marL="0">
              <a:lnSpc>
                <a:spcPct val="100000"/>
              </a:lnSpc>
              <a:buNone/>
            </a:pPr>
            <a:r>
              <a:rPr lang="en-US" sz="4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толчки могут обрушить здания, повредить транспортные пути и вызвать оползни, пожары. В 2011 году землетрясение в Японии спровоцировало цунами и аварии на АЭС.
</a:t>
            </a:r>
            <a:endParaRPr lang="en-US" sz="1095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население и 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4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затрагивают жизни людей, вызывают переселения, гибель флоры и фауны, а также длительное восстановление пострадавших территорий.
</a:t>
            </a:r>
            <a:endParaRPr lang="en-US" sz="114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Цунами: природа и последствия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включают гибель людей, животных и загрязнение водных ресурсов, что наносит долговременный вред экосистемам.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 образуются вследствие сильных подводных землетрясений или извержений вулканов, что приводит к резким сменам уровня воды в океане.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и быстрые волны достигают берега, вызывая затопление прибрежных городов и разрушение зданий и инфраструктуры.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153686"/>
            <a:ext cx="4376738" cy="140956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урагана, смерча и торнадо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связаны с масштабом, силой и продолжительностью разрушительного воздействия каждого явления.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по скорости ветра, продолжительности и размеру охваченной зоны каждого явления.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Метеорологические службы, 2023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природные процессы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загрязнение и парниковый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от заводов и транспорта усиливают парниковый эффект, приведя к изменению климата и ухудшению качества воздуха из-за смога и кислотных дождей.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природы и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неправильное использование природных ресурсов ухудшают водные системы, усиливают риск пожаров и негативно влияют на биоразнообразие.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рост температуры на планете приводит к аномалиям в поведении животных и растения, а также погодным отклонениям.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1,2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градусa повышения температуры вызывает сдвиги в биологических и климатических процессах, влияя на экосистемы по всему миру.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климата, 2022
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61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87875" y="1051425"/>
            <a:ext cx="5549400" cy="30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понимания взаимосвязи природных явлений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взаимозависимости природных процессов важно для защиты окружающей среды и предсказания природных явлений, что обеспечивает безопасность и устойчивое развитие.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2026-05-08T08:59:31Z</dcterms:created>
  <dcterms:modified xsi:type="dcterms:W3CDTF">2026-05-08T08:59:31Z</dcterms:modified>
</cp:coreProperties>
</file>