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его лексическое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помогает точно мыслить и говорить?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смысл слов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менять значение в разных ситуациях. Если понимать его точно, легче читать без ошибок, писать яснее и правильно понимать собеседника даже в незнакомом 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33187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16464"/>
            <a:ext cx="375600" cy="3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52242"/>
            <a:ext cx="375600" cy="300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имеет звуковую форму: мы его произносим и слышим в речи. Без звучания оно не может быть частью устного общения и передачи мысли.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что-то называет или обозначает: предмет, признак, действие или явление. Именно смысл делает слово понятным и нужным для общения.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слов мы называем всё вокруг: книгу, высокий дом, бежать, дождь. Так язык помогает точно описывать мир и события.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слово не только называет, но и соединяет людей в общении. Оно помогает задавать вопросы, отвечать, объяснять мысли и понимать других.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слова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— это смысл слова, то есть то, что оно обозначает в языке. Например, слово тетрадь называет предмет для письма и записей.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слов значения бывают разными: берёза обозначает конкретное дерево, а добрый — качество человека или его поступков. Значение помогает отличать слова друг от друга.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не придумывается каждым говорящим заново. Оно закреплено в языке и объясняется в словарях, поэтому слово можно понять точно и одинаково.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значение слова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какие стороны может иметь значение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толковый словарь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включает не только предмет или признак, но и отношение говорящего, а также уместность слова в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контекст помогает понять слово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рядом подсказывают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— это слова и предложения, которые стоят рядом. Они уточняют значение и помогают выбрать нужный смысл, даже если слово кажется знакомым. 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пример — разные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ключ можно понять по-разному: ключ от двери, ключ к задаче, ключ у ручья. Именно соседние слова показывают, о каком значении идёт 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и многозначные слова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особенно важны в обычной речи и литературе: их смысл меняется в зависимости от ситуации и слов вокруг.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«Слово и его лексическое значение»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встречаются в языке, но многозначные слова требуют более внимательного чтения контекста.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называет предмет или признак прямо и без намёка: золотое кольцо, холодная вода. Такое значение легко проверить по словарю и понять буквально.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возникает по сходству, впечатлению или образу: золотые руки, холодный взгляд, горячее сердце. В таких случаях слово описывает не предмет, а его образный признак.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Переносные значения делают речь выразительной и яркой. Они часто встречаются в художественных текстах, стихах и метких сравнениях.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понимать такие выражения буквально. Если сказать «тяжёлый характер» или «тёплые слова», смысл становится понятным только через контекст.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значение незнакомого слова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со словом в тексте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слова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слова особенно удобны там, где важна точность. В учебном тексте, описании или ответе на вопрос они помогают говорить ясно и без лишних толкований.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Однозначное слово имеет только одно лексическое значение. Его смысл обычно устойчив, поэтому в речи оно редко вызывает сомнение или путаницу.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словам часто относятся научные термины, названия животных, растений и техники: суффикс, берёза, троллейбус. Они называют предмет точно и конкретно.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Многозначное слово имеет несколько значений, которые связаны общим признаком. Например, слово «кисть» может называть часть руки, гроздь винограда или инструмент для рисования.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значений помогает не путать слово с омонимами: у многозначного слова значения родственные, а не случайно совпавшие. Их объединяет общий образ или назначение.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«поле» тоже многозначное: это и место для игры, и открытое пространство за городом, и участок земли, где выращивают растения.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нужное значение, важно читать предложение целиком. Тогда становится ясно, какое именно значение слова используется в речи и почему.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385396"/>
            <a:ext cx="4376738" cy="94614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антонимы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уточняют смысл и позволяют избежать повторов, а антонимы ясно показывают противоположность признаков, действий или понятий.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близких и противоположных по смыслу слов помогает точнее выбирать выражение и лучше понимать оттенки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толковый словарь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выглядят и звучат одинаково, но обозначают разные предметы или явления. Например, «лук» — это и овощ, и оружие для стрельбы.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омонимов нет общего смысла, поэтому их нельзя объединить по значению, как многозначные слова. Чтобы понять нужное значение, нужно внимательно читать контекст.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пример — слово «ключ»: это может быть инструмент для замка или источник воды. Только предложение подсказывает, о каком значении идёт 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слова по смыслу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связи помогают увидеть, что одно слово может быть точным, многозначным или совпадать по форме с другим словом.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«Лексическое значение слова»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групп показывает: значение слова определяется не только формой, но и отношениями с другими словами и контекстом.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— помощник в изучении слов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 своей странице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 словарь, ученик видит заголовочное слово и его объяснение. Рядом могут быть пометы и пример, которые подсказывают, как слово употребляется в речи и чем отличается от похожих слов.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значение становится ясным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встретилось в тексте и вызвало сомнение, словарная статья помогает быстро проверить смысл. По ней легко понять, какое значение подходит именно в этом предложении, а какое относится к другому случаю.
</a:t>
            </a:r>
            <a:endParaRPr lang="en-US" sz="1196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для точной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полезен не только на уроке, но и при письме. Он помогает выбирать точное слово, не ошибаться в значении и делать речь более ясной и грамотной.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словарную статью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со словарной статьёй в учебном толковом словаре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в речи и тексте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 слова делает фразу понятной: читатель сразу понимает, о каком предмете, признаке или действии идёт речь, и не теряет смысл сообщения.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выбрано неверно, предложение может звучать неясно или даже менять смысл. Поэтому важно учитывать тему текста и окружение слова.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хорошем тексте слова помогают не только сообщать информацию, но и создавать выразительность. Они описывают события, чувства и действия, не повторяясь без необходимости.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 в разных сочетаниях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прилагательное может описывать не только предмет, но и чувство, оценку или внутреннее состояние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«Лексическое значение слова»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меняет оттенок значения: слово остаётся тем же, но в разных сочетаниях передаёт разный смысл и эмоциональный смысл.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понимании слов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понимать переносное значение буквально. Так выражение может прозвучать смешно или неверно, хотя в тексте оно употреблено правильно.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связана с омонимами: одинаковая форма слова сбивает с толку, если не прочитать всё предложение и не заметить контекст.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учащиеся выбирают слово только по внешнему сходству звучания и забывают проверить его смысл. Это приводит к неточностям в речи и письме.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читать предложение целиком, сверяться со словарём и сравнивать употребление слова в разных примерах.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точно передаёт мысль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делает слово понятным, а речь — точной и выразительной. Если учитывать контекст и пользоваться словарём, легче выбрать нужное слово и избежать ошибок.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2026-05-22T05:22:47Z</dcterms:created>
  <dcterms:modified xsi:type="dcterms:W3CDTF">2026-05-22T05:22:47Z</dcterms:modified>
</cp:coreProperties>
</file>