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климата и внутренних вод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воды Земли связаны в единую природную систему.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сколько воды выпадает, где она накапливается и как движется по суше. А реки, озёра и ледники, в свою очередь, влияют на влажность воздуха и местную погоду.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вода: единая система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климатообразующие факторы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солнечного тепла она получает. Поэтому в низких широтах обычно теплее, а к полюсам температура постепенно понижается.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нагревается и остывает медленнее суши, поэтому смягчает климат побережий. Здесь чаще больше влаги, а различия между летом и зимой обычно меньше.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 меняют температуру и влажность воздуха над побережьями. Они могут делать климат теплее и влажнее или, наоборот, прохладнее и суше.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влажные воздушные массы, поэтому на наветренных склонах осадков больше. За хребтом воздух становится суше, а климат заметно отличается даже на небольшом расстоянии.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воздух становится холоднее: в среднем температура понижается примерно на 0,6 °C на каждые 100 метров. Поэтому высокогорье часто заметно прохладнее равнин.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по широтным поясам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по географической широте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принцип распределения тепла на Земле. Он помогает увидеть, почему природные условия меняются от жарких экваториальных районов к холодным полярным.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удалением от экватора температура падает, а сезонные различия становятся сильнее. Это отражает неравномерный нагрев поверхности Земли.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нагретой поверхностью влажный воздух поднимается вверх, затем охлаждается и теряет влагу в виде дождя или снега. Поэтому горные склоны часто получают больше осадков, чем соседние равнины, и там нередко формируются густые облака.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 в горы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воздух сухой, а облака образуются редко, поэтому осадков выпадает очень мало. Похожая картина бывает и во внутренних районах материков, куда влажные воздушные массы доходят уже ослабленными.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дождей почти не бывает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и их распределение
</a:t>
            </a:r>
            <a:endParaRPr lang="en-US" sz="4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климатической классификации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климатических поясов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тепло, влажность и сезоны в разных климатических поясах.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различаются прежде всего количеством солнечного тепла и влаги. Это определяет, насколько сильно выражены сезоны и каков общий облик природы.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 атмосферу с поверхности океанов, рек, озёр, почвы и растений. Чем теплее воздух, тем активнее идёт испарение и тем больше влаги поступает в атмосферу.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водяной пар охлаждается, превращается в капли воды или кристаллы льда и образует облака. Затем влага возвращается на поверхность в виде дождя, снега или града.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 осадки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осадков стекает по поверхности в ручьи и реки, а часть просачивается в почву. Так пополняются подземные воды, которые могут долго сохраняться в толще пород.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 просачивание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часть воды накапливается в снеге, льдах и ледниках. Позднее она постепенно возвращается в реки и моря, поддерживая круговорот даже в холодное время года.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осадков до океана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воды между сушей, атмосферой и океаном в природе.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главная часть внутренних вод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03191" y="2321753"/>
            <a:ext cx="2675345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есть исток, русло, берега, притоки и устье. Эти части помогают понять, как вода движется по поверхности суши от начала течения до места впадения в море, озеро или другую реку.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4826945" y="2321753"/>
            <a:ext cx="2675345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 — это вся территория, с которой вода стекает в главную реку и её притоки. Чем больше бассейн, тем больше воды может собирать речная система.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8058945" y="2321753"/>
            <a:ext cx="2675345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получают воду из дождей, таяния снега и ледников, а также из подземных источников. От сочетания этих источников зависит, насколько река полноводна в разные сезоны.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1290946" y="2321753"/>
            <a:ext cx="2675345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и 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увеличивают количество воды в главной реке и расширяют её бассейн. По мере течения река принимает новые воды, меняет скорость и иногда образует излучины.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4522943" y="2321753"/>
            <a:ext cx="2675345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разные части территории, переносят воду, растворённые вещества и питательные частицы. Поэтому они очень важны для природы, хозяйства и жизни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типам питания рек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рек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природных зонах один и тот же тип питания может быть главным или дополнительным. На это особенно влияют температура, количество осадков и наличие снега и льда.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Преобладающий источник воды зависит от климата и рельефа. Именно поэтому режим рек в разных районах Земли заметно отличается.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 и сезонные изменения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реки быстро наполняются водой из-за таяния снега и льда. Уровень повышается, течение усиливается, а поймы часто затапливаются.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или внезапного таяния снега вода резко прибывает. Такие кратковременные подъёмы опасны для берегов, мостов и населённых пунктов.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межень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и сухой период питание рек уменьшается. Уровень воды падает, русло становится уже, а мелкие притоки могут пересыхать.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зимой поверхность рек покрывается льдом. Течение замедляется, а в некоторых местах движение воды почти не видно.
</a:t>
            </a:r>
            <a:endParaRPr lang="en-US" sz="25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озёр и причины их образования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озёра формируются по-разному, и их происхождение помогает понять форму, глубину и размеры водоёма.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озера определяет его внешний вид и глубину: тектонические обычно самые глубокие, а старицы связаны с изменением русла реки.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 о происхождении озёр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подземные воды и их значение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появляются там, где вода задерживается на поверхности, а сток слабый. Из-за этого почва переувлажняется, и участок постепенно превращается в болотистую местность.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 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накапливаются остатки растений, которые разлагаются очень медленно. Со временем из них образуется торф, а сами болота становятся особой природной средой.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подземных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 водоносных слоях пород. Они питают родники, колодцы и источники, поэтому особенно важны для поселений и сельской местности.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подземные воды помогают сохранять влагу, поддерживают водный режим территории и служат местом обитания многих растений, птиц и животных.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 о распределении пресной воды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 Земли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распределены очень неравномерно, поэтому доступ к ней зависит не только от её количества, но и от того, где она находится.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пресной воды скрыта во льдах и под землёй, а значит, для немедленного использования доступна лишь небольшая доля.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внутренние воды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количестве осадков реки получают постоянное питание, поэтому становятся более полноводными. Здесь обычно образуется густая сеть водотоков и много озёр.
</a:t>
            </a:r>
            <a:endParaRPr lang="en-US" sz="2927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степях вода быстро испаряется, поэтому реки часто пересыхают, а озёра могут становиться солёными. Водотоки здесь нередко бывают временными.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 только на количество воды, но и на время её появления. Поэтому режим рек в разных районах Земли заметно отличается по сезонам.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вода долго остаётся в виде снега и льда. Реки и озёра зимой покрываются льдом, а весной питание резко усиливается.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8780" y="2827747"/>
            <a:ext cx="4608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воды влияют на климат местности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медленно нагреваются и медленно остывают. Поэтому рядом с ними летняя жара и зимние морозы обычно ощущаются слабее, чем вдали от воды.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Смягчают температуру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рек и озёр чаще образуются туманы, особенно утром и в прохладную погоду. Это связано с тем, что влажный воздух быстрее насыщается водяным паром.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туманам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 поверхности рек и озёр делает воздух более влажным. Из-за этого облачность увеличивается, а сухость воздуха рядом с водоёмами уменьшается.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влажность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районе климат около водоёма может отличаться от окружающей территории. Вода влияет на температуру, влажность и общие погодные условия.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местные различия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явления, связанные с климатом и водами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температуры и количества влаги вызывают опасные природные процессы.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«Внутренние воды» в школьном курсе географии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внутренних вод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нужны людям в быту, хозяйстве и промышленности, поэтому их значение выходит далеко за пределы природного ландшафта.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нужны сразу во многих сферах жизни, поэтому их важно использовать разумно и беречь как ценный природный ресурс.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 и бережное отношение к природе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загрязняются сточными водами, мусором, нефтепродуктами и химическими веществами. Это ухудшает качество воды и опасно для растений, животных и человека.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болота и 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леса и прибрежные полосы удерживают влагу, помогают очищать воду и ослабляют резкие колебания стока. Они поддерживают устойчивость природной среды.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вырубают, поверхностный сток усиливается, почвы быстрее размываются, а берега разрушаются. Вода становится мутнее, а паводки происходят чаще.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 воды, аккуратное обращение с отходами и бережное отношение к берегам помогают сохранять водные объекты чистыми и пригодными для 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внутренние воды тесно связаны: тепло, осадки и рельеф формируют водоёмы, а реки, озёра и болота, в свою очередь, влияют на погоду и жизнь людей.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2026-06-02T14:33:05Z</dcterms:created>
  <dcterms:modified xsi:type="dcterms:W3CDTF">2026-06-02T14:33:05Z</dcterms:modified>
</cp:coreProperties>
</file>