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перепутьях истории в русской литературе
</a:t>
            </a:r>
            <a:endParaRPr lang="en-US" sz="2679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становится испытанием совести, памяти и человеческого выбора.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писатели показывают исторические развилки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переломные эпохи привычный порядок рушится, и частный выбор героя обретает общественный смысл. Русская литература XIX–XX веков исследует, как историческое давление раскрывает характер, совесть и границы личной свободы.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исторического перелома в художественном тексте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перелом обычно связан с войной, революцией или распадом привычного уклада. События развиваются быстрее, а привычная устойчивость мира сменяется тревогой и ощущением утраты опоры.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часто строят повествование на контрасте мирной жизни и катастрофы. Этот прием помогает особенно остро показать цену разрушения, утраты дома, семьи и прежних нравственных норм.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такого текста — конфликт не только внешний, но и внутренний. Герой вынужден выбирать между долгом, страхом, верностью близким и личным спасением, не имея надежного ориентира.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 символические детали, документальная точность и внутренняя речь героев. Они усиливают достоверность происходящего и переводят историческое событие в масштаб личного и общенародного опыта.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763380"/>
            <a:ext cx="5139684" cy="2229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развилки в ключевых произведениях школьной программы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разные эпохи ставят героя перед нравственным выбором.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исторический перелом проверяет не только судьбу героя, но и его нравственную позицию.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произведений и школьная литературная программа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 в романе Л. Н. Толстого «Война и мир»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показана как момент, когда личные интересы отступают перед общим испытанием. Герои по-разному понимают смысл происходящего, но именно это раскрывает их внутреннюю правду.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 сила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Бородино, пожар Москвы и партизанская война формируют образ народа как главного участника истории. Толстой показывает: победа рождается не только из стратегии, но и из духовной стойкости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героев в «Войне и мире»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отражён общий рост внутренней собранности героев в эпоху испытаний.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не разрушает личность, а делает её глубже: у Толстого историческая буря становится школой духовного взросления.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Революционная эпоха в поэме А. А. Блока «Двенадцать»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передаёт революцию через обрывистый ритм, разговорную речь и резкие контрасты. Улица звучит как стихия, в которой привычный порядок распадается на глазах читателя.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двенадцати красногвардейцев соединяет разрушение старого мира и поиск нового пути. Метель, тьма и красный флаг превращают историческое событие в символический конфликт эпохи.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образ Христа остаётся предметом споров, потому что не даёт однозначного ответа. Так поэма показывает: революция несёт не только надежду, но и нравственную неясность.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исторический кризис в литературном сюжете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произведениях о революции, Гражданской войне и Великой Отечественной войне.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романе М. А. Шолохова «Тихий Дон»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романе разрушает привычный уклад донской жизни и размывает границу между «своими» и «чужими». Семейные связи, крестьянская мораль и порядок повседневности оказываются под ударом истории.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Мелехов проходит путь мучительного поиска правды, но не находит окончательной опоры ни в одной из сторон. Шолохов показывает не победу идеи, а трагедию человека, втянутого в общий разлом.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позиций героев в эпоху революции и Гражданской войны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один исторический разлом по-разному меняет судьбы персонажей.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нет простого деления на правых и виноватых: исторический раскол калечит судьбы всех участников.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«Тихий Дон»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исторических испытаний в «Докторе Живаго»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Предреволюционный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романа еще сохраняется ощущение устойчивого уклада, но личная жизнь героя уже зависит от скрытого напряжения эпохи. Живаго стремится к внутренней свободе и духовной целостности.
</a:t>
            </a:r>
            <a:endParaRPr lang="en-US" sz="960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разлом
</a:t>
            </a:r>
            <a:pPr algn="ctr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 ломает привычные связи, превращая биографию в цепь вынужденных перемещений и потерь. История входит в частную судьбу не как фон, а как сила, меняющая саму меру человеческого опыта.
</a:t>
            </a:r>
            <a:endParaRPr lang="en-US" sz="971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гражданского хаоса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Разорванный дом, утрата привычной среды и постоянная неустойчивость заставляют героя искать опору не в политике, а в совести и мысли. Его позиция становится формой нравственного сопротивления.
</a:t>
            </a:r>
            <a:endParaRPr lang="en-US" sz="960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осмысление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страницы романа подчеркивают, что история не отменяет человеческой правды. Стихи Живаго и память о нем закрепляют мысль о ценности внутренней свободы даже после эпохи потрясений.
</a:t>
            </a:r>
            <a:endParaRPr lang="en-US" sz="974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потрясения и судьба человека в русской прозе XX 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по-разному соотносят масштаб эпохи и личную стойкость героя, но в центре всегда остается человеческая цена исторического слома.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катастрофа, тем сильнее роль памяти, верности и внутреннего сопротивления как опоры личности.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произведений русской литературы XIX–XX веков; школьная программа по литературе.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18989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84779" y="3465336"/>
            <a:ext cx="45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смыслы рассказа «Судьба человека»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в испытании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Соколов проходит через плен, голод и унижение, но не позволяет обстоятельствам разрушить представление о человеческой чести и внутренней собранности.
</a:t>
            </a:r>
            <a:endParaRPr lang="en-US" sz="916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семьи делает войну личной трагедией, а не только военным событием. Потеря дома в рассказе равна потере целого мира, который уже невозможно вернуть.
</a:t>
            </a:r>
            <a:endParaRPr lang="en-US" sz="938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как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пережив страшные потери, герой сохраняет способность откликнуться на чужую боль. Его милосердие становится нравственным ответом на разрушение.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Ванюша и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Ванюшей открывает мотив возрождения жизни после катастрофы. Ребенок символизирует продолжение человеческой истории, которое сильнее войны.
</a:t>
            </a:r>
            <a:endParaRPr lang="en-US" sz="89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голос фронтовой памяти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литература все чаще обращается не к параду победы, а к тихому разговору о пережитом. В центре оказывается человек, который помнит цену возвращения домой и не отделяет личную жизнь от судьбы страны.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молчание становится темой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второй половины XX века показывают, что забытая травма не исчезает, а меняет характер поколения. Молчание о репрессиях, потерях и унижении превращается в нравственную проблему, которую нельзя решить без честного разговора.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форма ответственности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Астафьева, Распутина, Твардовского и других авторов учат не только помнить, но и отвечать за память. История в них звучит как проверка совести, семейной преемственности и человеческой зрелости.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хранит послевоенную память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исторического выбора в литературе XX 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усиливают разные мотивы: роман, проза войны и лирика по-своему распределяют внимание между историей, человеком и коллективной судьбой.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для литературы XX века центр тяжести — не событие само по себе, а нравственная проверка человека внутри него.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литературы XX века, изучаемые в школе.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историческое событие превращается в художественный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анализа литературного произведения по материалу русской литературы XIX–XX веков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Матёра показана не просто как остров, а как живая память рода. Через судьбу деревни Распутин связывает землю, дом и человеческую идентичность.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преобразование в повести приобретает личное измерение, потому что переселение разрушает уклад, в котором человек понимал свое место и ответственность перед предками.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поколений строится не как простая ссора старого и нового, а как спор о том, можно ли заменить память удобством и технической пользой.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острова заставляет увидеть, что утрата исторической преемственности оборачивается духовным обеднением. В повести это главный итог, а не внешнее событие.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смысловых слоя «Прощания с Матёрой»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сохраняется историческая память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семье и 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рассказы и личное чтение добавляют к официальной истории человеческий голос. Так прошлое перестает быть абстрактной датой и становится нравственным опытом поколения.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школе и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уроки, музеи, экранизации и памятники помогают удерживать общую картину прошлого. Благодаря им литературные образы становятся частью живой культурной памяти.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9161" y="1611696"/>
            <a:ext cx="4593324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исторической значимости в литературе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того, что делает исторический выбор художественно весомым.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развилка становится значимой, когда она меняет не только обстоятельства, но и нравственные представления героя о долге, добре и памяти.
</a:t>
            </a:r>
            <a:endParaRPr lang="en-US" sz="80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литературы XIX–XX веков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проверяет человека прежде всего изнутри
</a:t>
            </a:r>
            <a:endParaRPr lang="en-US" sz="3575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убеждает: перелом эпохи измеряется не только масштабом событий, но и тем, сохраняет ли человек совесть, память, ответственность и способность к состраданию.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2026-05-23T21:02:13Z</dcterms:created>
  <dcterms:modified xsi:type="dcterms:W3CDTF">2026-05-23T21:02:13Z</dcterms:modified>
</cp:coreProperties>
</file>