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Древнем Египте: люди, быт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египтяне, работали, учились и верили в богов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Египет вырос у Нила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страна была пустыней, поэтому жизнь сосредоточилась вдоль Нила. Река давала воду, плодородный ил, рыбу и удобный путь для перевозок, а ещё позволяла выращивать зерно и лен.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Древнем Египте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делали посуду, ткани, украшения, мебель и инструменты. Их труд был важен для жизни городов, храмов и богатых домов, где требовалось много изделий.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вершине общества стоял фараон — правитель всей страны. Его считали священной фигурой, от которой зависели порядок, законы, сбор налогов и безопасность государства.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и жрецы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Вельможи и жрецы помогали управлять страной, следили за храмами и большими хозяйствами. Они занимали высокое положение и пользовались уважением, богатством и привилегиями.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и воины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умели читать, писать и вести учёт, поэтому были особенно нужны государству. Воины охраняли границы, сопровождали правителя и участвовали в походах.
</a:t>
            </a:r>
            <a:endParaRPr lang="en-US" sz="1064" dirty="0"/>
          </a:p>
        </p:txBody>
      </p:sp>
      <p:sp>
        <p:nvSpPr>
          <p:cNvPr id="14" name="Text 6"/>
          <p:cNvSpPr txBox="1"/>
          <p:nvPr/>
        </p:nvSpPr>
        <p:spPr>
          <a:xfrm>
            <a:off x="5222775" y="3111022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составляли крестьяне-земледельцы. Они работали на полях, выращивали зерно и обеспечивали страну хлебом, без которого невозможно было бы жить всему Египту.
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населения Египта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был слой населения, тем сильнее он влиял на повседневную жизнь страны и её хозяйство.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общества составляли земледельцы, а ремесленники и служилые группы были заметно меньше по численности.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«Древний Египет»; точные доли не сохранились, данные условные для наглядности.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египтян и улицы поселений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жилища строили из сырцового кирпича: камень был слишком дорогим. Такие дома хорошо сохраняли прохладу, а маленькие окна и узкие проходы защищали от палящего солнца.
</a:t>
            </a:r>
            <a:endParaRPr lang="en-US" sz="810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у Нила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вытягивались вдоль реки, потому что именно там было легче жить и работать. Узкие улицы помогали укрываться от жары, а вода была всегда рядом.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знати дома были просторнее: с внутренним двором, садом и несколькими комнатами. Там было больше удобств, а рядом могли находиться хозяйственные постройки и склады.
</a:t>
            </a:r>
            <a:endParaRPr lang="en-US" sz="8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знати и простых людей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сильно различались условия жизни в разных слоях египетского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знати была более удобной и обеспеченной, а земледельцы трудились тяжело и жили гораздо скромнее.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Древнего Египта.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88914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431" y="1845684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824" y="3527269"/>
            <a:ext cx="193950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причёски и украшения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Льняная одежда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чаще всего шили из льна: он был лёгким, не так сильно нагревался на солнце и подходил для жаркого климата Египта.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одежда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обычно носили набедренные повязки или короткие юбки. Такая одежда не мешала работать, ходить и передвигаться по жаре.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одежда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носили длинные платья, которые закрывали тело и оставались удобными в повседневной жизни. Форма одежды могла различаться у богатых и бедных.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бусины, фаянс и камни показывали достаток семьи и высокий статус человека. Украшения носили не только ради красоты, но и как знак положения.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питались жители Египта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пища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Главу рациона составляли хлеб и ячмень. Их ели почти каждый день, потому что зерно было главным продуктом египетского хозяйства и легко хранилось.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овощи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пили пиво, а из овощей особенно ценили лук, чеснок и бобы. Такая еда была сытной, доступной и хорошо подходила для повседневной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состоятельных семей в меню чаще появлялись мясо, рыба, птица, овощи и сладости с мёдом. Разнообразие пищи показывало достаток и высокий статус.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 Нила и садов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давал рыбу, а сады — виноград, инжир и другие плоды. Благодаря этому египтяне могли разнообразить питание даже в жарком климате.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выращивали урожай на берегах Нила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в земледелии Египта, связанная с разливом Нила и сезонным трудом.
</a:t>
            </a:r>
            <a:endParaRPr lang="en-US" sz="1396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Писцы, счёт и записи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урожая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записывали, сколько зерна собрали, какие налоги нужно уплатить и что находится в хранилищах. Без их работы государству было бы трудно управлять хозяйством.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и стройки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фиксировали распоряжения правителя и сведения о строительстве храмов, гробниц и каналов. Записи помогали не забывать важные задания и распределять людей по работам.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знаки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письма использовали иероглифы — особые знаки, передающие слова и звуки. Для быстрых записей применяли более простое письмо, удобное в повседневной работе.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уважению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открывало дорогу к престижной службе. Писец работал головой, а не на тяжёлых полях, поэтому его труд считался особенно ценным и уважаемым.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Сыновья богатых семей нередко шли в школу при храме или канцелярии, где их готовили к службе писца. Они сидели на циновках, держали папирус и повторяли знаки за учителем, чтобы уверенно писать и считать.
</a:t>
            </a:r>
            <a:endParaRPr lang="en-US" sz="989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профессии писца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тренировались на черепках, деревянных дощечках и папирусе. Сначала они переписывали простые слова и короткие фразы, а затем переходили к длинным текстам, аккуратно выводя знаки тростниковой кистью и чернилами.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упражнения в письме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знаки и числа, дети много раз переписывали одно и то же. Учитель проверял аккуратность, исправлял ошибки и требовал терпения, потому что умение писать считалось важным и очень уважаемым навыком.
</a:t>
            </a:r>
            <a:endParaRPr lang="en-US" sz="93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повторение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дети учились в Древнем Египте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занятия жителей Египта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полей и мастерских, многие люди работали на складах, в канцеляриях и при храмах, поддерживая хозяйство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была группа, тем сильнее она влияла на повседневную жизнь Египта. Основой экономики оставался труд земледельцев.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теме «Жизнь в Древнем Египте»; значения отражают сравнительную долю занятий.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Древнего Египта и храмы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 — солнечный бог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 считался источником света и жизненной силы. Египтяне представляли его как бога, который каждый день путешествует по небу и побеждает тьму, поэтому солнечный свет связывали с порядком и жизнью.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Осирис и загробный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Осириса почитали как владыку мира мёртвых и судью душ. Его образ напоминал людям, что после смерти важны справедливость, память о добрых делах и правильные погребальные обряды.
</a:t>
            </a:r>
            <a:endParaRPr lang="en-US" sz="954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Исида — защитница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Исида была одной из самых любимых богинь. Её считали покровительницей матерей, детей и домашнего благополучия, поэтому к ней обращались с просьбами о защите и помощи в трудные моменты.
</a:t>
            </a:r>
            <a:endParaRPr lang="en-US" sz="929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Анубис и храмовые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Анубиса изображали как бога, связанного с мумификацией и погребением. Храмы были не только местом молитв, но и богатыми центрами, где хранили зерно, имущество и предметы для ритуалов.
</a:t>
            </a:r>
            <a:endParaRPr lang="en-US" sz="9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Мумии и жизнь после смерти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тело умершего омывали и готовили к обряду. Жрецы удаляли внутренности, потому что они быстро разлагаются, а затем начинали долгую процедуру сохранения тела для будущей жизни.
</a:t>
            </a:r>
            <a:endParaRPr lang="en-US" sz="945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Сушка натроном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покрывали натроном — особым веществом, которое вытягивало влагу. Благодаря этому ткань и кожа высыхали, а мумия могла сохраняться очень долго в сухом египетском климате.
</a:t>
            </a:r>
            <a:endParaRPr lang="en-US" sz="945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Бинты и амулеты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сушки тело обматывали льняными бинтами. Между слоями клали амулеты, которые должны были защищать умершего в пути в загробный мир и помогать ему под покровительством богов.
</a:t>
            </a:r>
            <a:endParaRPr lang="en-US" sz="958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Саркофаг и погребение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мумию помещали в саркофаг и хоронили вместе с нужными вещами. Египтяне верили, что так человек сможет продолжить существование после смерти и не потеряет связь со своим телом.
</a:t>
            </a:r>
            <a:endParaRPr lang="en-US" sz="945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21775"/>
            <a:ext cx="4332300" cy="2045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игры и музыка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отдых помогали египтянам чувствовать себя частью семьи, общины и храма.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не был пустым развлечением: он объединял людей, укреплял семейные связи и сопровождал религиозные обряды.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школьного курса истории Древнего мира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6219" y="2935447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Египет торговал с соседями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лён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вывозил хлебное зерно и лён, потому что урожай в долине Нила был богатым. Эти товары ценились в соседних странах и приносили стране доход.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и украшения
</a:t>
            </a:r>
            <a:pPr algn="l" indent="0" marL="0">
              <a:lnSpc>
                <a:spcPct val="9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использовали для письма, а украшения из золота и бус пользовались спросом у знати. Такие изделия показывали мастерство египетских ремесленников и их умение работать с дорогими материалами.
</a:t>
            </a:r>
            <a:endParaRPr lang="en-US" sz="1283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 металл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соседних земель в Египет привозили дерево и медь, которых в долине Нила было мало. Без этих материалов было трудно строить, делать орудия и изготавливать прочные предметы.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Ладан и камни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Ладан и драгоценные камни доставляли для храмов, украшений и знатных заказов. Торговые пути связывали Египет с разными народами и расширяли его связи за пределами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строили пирамиды и храмы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при возведении крупных каменных сооружений в Древнем Египте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защита Египта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границ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защищала страну от нападений и следила за порядком на границах. Воины патрулировали важные участки, чтобы сохранить земли фараона, торговые пути и безопасность жителей.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воинов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солдаты пользовались луками, копьями и щитами. Боевые колесницы помогали быстро двигаться в бою и были особенно полезны для преследования противника и разведки.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награды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могла открыть путь к почёту и добыче. За храбрость воин получал награды, а иногда и более высокое положение среди людей, служивших государству.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власти фараона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поддерживала власть правителя и охраняла его владения. Сильное войско делало Египет более устойчивым и помогало удерживать контроль над важными территориями.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до наших дней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пережил тысячелетия лучше папируса и дерева, поэтому древние памятники видны и сегодня.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 и прочные материалы помогли сохранить самые заметные памятники. По ним учёные восстанавливают жизнь и верования египтян.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мира; значения отражают сравнительную сохранность памятников.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страна Нила, труда и великих памятников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египтян определяли река Нил, земледелие и вера в богов. Строгое общество, труд многих людей и мастерство строителей создали цивилизацию, чьё наследие видно и сегодня.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2026-06-02T04:03:18Z</dcterms:created>
  <dcterms:modified xsi:type="dcterms:W3CDTF">2026-06-02T04:03:18Z</dcterms:modified>
</cp:coreProperties>
</file>