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Двигательная активность и здоровье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— основа здоровья и развития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в истории и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движение было частью жизни человека. Сегодня урбанизация и технологии снижают активность, вызывая рост хронических заболеваний. В России и мире пропагандируют активный образ жизни среди молодёжи.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66" y="1830853"/>
            <a:ext cx="288844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5788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769" y="1830853"/>
            <a:ext cx="222188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5394" y="1830853"/>
            <a:ext cx="222188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двигательной активности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упражнения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относятся бег и плавание, которые поддерживают работу сердца и дыхательной системы, улучшая общую выносливость.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плаванием развивают все группы мышц, повышают гибкость и укрепляют суставы без нагрузки на позвоночник.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упражнения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Подтягивания, отжимания и прыжки укрепляют мышцы и кости, особенно важны для роста подростков.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ходьба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ходьба к школе поддерживают активность, укрепляют ноги и улучшают настроение.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 на улице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мячом и командные виды спорта развивают социальные навыки и приносят радость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рекомендует подросткам заниматься минимум час в день аэробными и силовыми упражнениями для поддержания формы и развития.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средней или высокой интенсивности ежедневно необходимы для здоровья.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2020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эффекты регулярных физических нагрузок
</a:t>
            </a:r>
            <a:endParaRPr lang="en-US" sz="2092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стимулирует рост костной ткани, повышая плотность и снижая риск переломов.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укрепляют сердце, повышая объём крови и увеличивая устойчивость к нагрузкам.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Улучшается вентиляция лёгких, повышается кислородный обмен, что способствует общей выносливости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способствует развитию мышечной массы и гибкости, предотвращая травмы и улучшая подвижность суставов.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ожирения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способствуют контролю веса и снижению избыточного жира, что уменьшает вероятность ожирения в подростковом возрасте.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вероятности диабета и онкозаболеваний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повышает чувствительность к инсулину и способствует снижению воспаления, что уменьшает риски хронических заболеваний.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сердечно-сосудистых болезней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улучшают работу сердца и сосудов, снижают давление и уменьшают шанс развития инфарктов и инсультов.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и профилактика заболеваний
</a:t>
            </a:r>
            <a:endParaRPr lang="en-US" sz="22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физической активности среди подростков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подростков по количеству занятий спортом и движением за неделю.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подростки занимаются физической активностью, тем лучше их показатели здоровья и общего самочувствия.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движение влияет на эмоциональное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стимулируют образование эндорфинов — гормонов счастья, которые улучшают настроение и снижают стресс.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снижает риск депрессии у подростков примерно на 25%, помогая сохранять эмоциональное равновесие.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когнитивные способности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память и концентрацию, помогая подросткам лучше усваивать материал и добиваться успехов в учёбе.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способствуют формированию новых нейронных связей, повышая обучаемость и умственную гибкость.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занятия развивают быстроту мышления и внимание, необходимые для эффективного решения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активности и индекса массы тела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 высокой активностью имеют-body-показатели ИМТ в пределах нормы, что свидетельствует о хорошем физическом состоянии.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движения способствует снижению риска ожирения и поддержанию здорового веса.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формируют лидерские качества и целеустремлённость, что положительно сказывается на личностном росте и социальных взаимодействиях.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командных видах спорта учит подростков работать вместе, развивает ответственность за общий результат и укрепляет навыки общения.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укрепляют силу и гибкость, что помогает подросткам повышать выносливость и снижать риск травм в повседневной жизни.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способствует развитию координации и ловкости, улучшая способность управлять движениями тела и быстро реагировать на изменения окружающей среды.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физических и социальных навыков через движение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питания при высокой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 для энергии и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успешных тренировок необходимы белки, способствующие росту мышц, углеводы — источник быстрой энергии, и полезные жиры, дающие длительный заряд жизненных сил.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гидратации для поддержания работоспособности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повышенной физической активности возрастает потребность в воде, которая помогает регулировать температуру тела и восстанавливать баланс жидкости в организме.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привычки к активности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на пути к регулярной физической активности
</a:t>
            </a:r>
            <a:endParaRPr lang="en-US" sz="19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факторы, ограничивающие движение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времени, проводимого за экранами компьютеров и смартфонов, снижает уровень физической активности среди подростков и способствует малоподвижному образу жизни.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удалённое обучение уменьшил количество прогулок и активных перемен, ограничивая возможности для движения в течение дня.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часто не располагает к активному отдыху из-за отсутствия достаточного количества безопасных и оборудованных площадок для игр и спорта.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перемены для здоровья и радости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школах введены активные перемены, во время которых школьники занимаются подвижными играми и упражнениями. Это помогает снять усталость и улучшить концентрацию на уроках.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соревнования и кружки как стимул к движению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спортивных соревнований и наличие разнообразных секций повышают интерес подростков к спорту, способствуя росту их физической активности и развитию социальных навыков.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инициативы, стимулирующие активность подростков
</a:t>
            </a:r>
            <a:endParaRPr lang="en-US" sz="19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76603"/>
            <a:ext cx="335400" cy="26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2250" y="1249063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92675" y="2966938"/>
            <a:ext cx="202125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Окружение, вдохновляющее на занятия, помогает подросткам сохранять мотивацию и преодолевать трудности в освоении новых видов активности.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друзей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известных атлетов стимулируют подростков ставить цели и стремиться к достижению результатов.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спортсменов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игры в коллективе способствуют появлению чувства принадлежности и делают процесс более увлекательным.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занятия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Фитнес-трекеры и мобильные приложения помогают отслеживать прогресс и превращают занятия в интересное и организованное времяпрепровождение.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технологий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источники мотивации для регулярных занятий
</a:t>
            </a:r>
            <a:endParaRPr lang="en-US" sz="22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двигательна активность нормализует гормональный фон, улучшает качество сна и помогает восстановить силы после эмоциональных нагрузок.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депрессии у подростков благодаря регулярным физическим упражнениям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организации здравоохранения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11938"/>
            <a:ext cx="4788300" cy="26687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7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физической активности среди подростков
</a:t>
            </a:r>
            <a:endParaRPr lang="en-US" sz="207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ВЦИОМ, 2022 год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спорта позволяет подросткам выбирать занятия по интересам, поддерживая регулярную физическую активность и развитие разных навыков.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Наибольшим спросом пользуется командный футбол, а популярность танцев и плавания подтверждает интерес к разнообразным видам активности.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включить пешие прогулки и использование лестниц вместо лифта в повседневную жизнь. Это простые способы повысить уровень активности без дополнительного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совет — участие в спортивных секциях и использование коротких зарядок во время перерывов учёбы. Такой подход помогает формировать полезные привычки и сохранять бодрость.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увеличения ежедневного движения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— ключ к здоровому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активного образа жизни с ранних лет обеспечивает всестороннее развитие и защиту от болезней, закладывая фундамент для долгой и качественной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2026-05-08T03:08:28Z</dcterms:created>
  <dcterms:modified xsi:type="dcterms:W3CDTF">2026-05-08T03:08:28Z</dcterms:modified>
</cp:coreProperties>
</file>