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Индия в эпоху Великих Моголов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главных событий и культурного наследия эпохи Великих Моголов в Индии.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Великих Моголов просуществовала с 1526 по 1857 год. Её основатель Бабур был потомком Тимура и Чингисхана. Империя охватывала большую часть Индии, Пакистана и Афганистана, привнеся разнообразные культурные и торговые традиции.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образования Империи Великих Моголов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1526 год: Битва при Панипате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Бабур одержал победу над сultanом Ибрагимом Лоди и основал династию Великих Моголов в Индии.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1530 год: Смерть Бабура и приход Хумаюна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Бабура, его сын Хумаюн унаследовал трон и начал укреплять власть империи.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1540 год: Изгнание Хумаюна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борьбы за власть Хумаюн потерял трон и бежал в Персию, где получил поддержку.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1555 год: Возвращение Хумаюна в Индию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персидской армии Хумаюн вернул престол, окончательно укрепив династию Моголов.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шаги: Бабур, Хумаюн и формирование династии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власти принадлежала падишаху — монарху, поддерживаемому советом визирей и военачальников, обеспечивая централизованное управление империей.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делилась на субы — провинции, каждая из которых управлялась губернатором, ответственных за местное соблюдение законов и сбор налогов.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Мансабдарская система назначала ранги и должности чиновникам и военным, стимулируя лояльность и порядок в управлении государством.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аппарат был эффективен и способствовал стабильности, благодаря точной системе контроля и налогообложения населения.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и административное устройство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Акбара Великого: эпоха расцвета империи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границ и единение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Акбар подчинил многочисленные княжества и племена, создав мощную централизацию власти. Его политика расширения обеспечила мир и стабильность в регионах.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армии и налоговой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Акбаром армия стала образцом дисциплины и силы. Введение единой налоговой системы способствовало экономическому росту и укреплению государства.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науки 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Акбар пригласил ученых и художников из разных стран, развивая образование и культуру. В это время двор стал центром интеллектуальной жизни империи.
</a:t>
            </a:r>
            <a:endParaRPr lang="en-US" sz="12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расширение достигнуто к 1707 году при Аурангзебе, включив более 4 миллионов квадратных километров.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территории отражает военную мощь и стратегию правителей, но окончательный пик сопровождался внутренними проблемами и распадом.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Britannica,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расширения империи (1526–1707)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Джахангир — покровитель искусств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Джахангире развивались живопись и архитектура, совершенствовалась судебная система, что укрепляло справедливость и культуру в империи.
</a:t>
            </a:r>
            <a:endParaRPr lang="en-US" sz="1118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Аурангзеб: усиление ислама и строгие законы
</a:t>
            </a:r>
            <a:pPr algn="l" indent="0" marL="0">
              <a:lnSpc>
                <a:spcPct val="100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Аурангзеб восстановил джизью, усилил исламские нормы и ввёл строгие законы шариата, что вызвало напряжённость в многонациональной империи.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Шах-Джахан и величие архитектуры
</a:t>
            </a:r>
            <a:pPr algn="l" indent="0" marL="0">
              <a:lnSpc>
                <a:spcPct val="100000"/>
              </a:lnSpc>
              <a:buNone/>
            </a:pPr>
            <a:r>
              <a:rPr lang="en-US" sz="4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Шах-Джахана ознаменовалось строительством Тадж-Махала, символа любви и великолепия, а также других грандиозных сооружений.
</a:t>
            </a:r>
            <a:endParaRPr lang="en-US" sz="1131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Правители-реформаторы: вклад в культуру и политику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характеризовалась многообразием религий: мусульмане, индуисты, сикхи и джайны жили на объединённой территории, внося вклад в культуру и экономику.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Акбар пропагандировал взаимное уважение и диалог между верованиями, что способствовало социальной гармонии и развитию культурного обмена.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Аурангзебе резко ужесточилась политика в отношении немусульман, что привело к религиозным конфликтам и ослаблению единства империи.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межконфессиональные отношения в империи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Градостроительство и развитие городов эпохи Моголов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 — сердце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Агре строились дворцы и форты, создавшие великолепный архитектурный комплекс, служивший центром политической и культурной жизни.
</a:t>
            </a:r>
            <a:endParaRPr lang="en-US" sz="121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Фатехпур-Сикри: город-мечта Акбара
</a:t>
            </a:r>
            <a:pPr algn="l" indent="0" marL="0">
              <a:lnSpc>
                <a:spcPct val="100000"/>
              </a:lnSpc>
              <a:buNone/>
            </a:pPr>
            <a:r>
              <a:rPr lang="en-US" sz="3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как новая столица, Фатехпур-Сикри славился своей архитектурой и планировкой, однако был заброшен из-за нехватки воды спустя 20 лет.
</a:t>
            </a:r>
            <a:endParaRPr lang="en-US" sz="106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особенности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38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Могольские города отличались мощными стенами, садовыми комплексами, мечетями и дворцами, отражая величие и богатство империи.
</a:t>
            </a:r>
            <a:endParaRPr lang="en-US" sz="10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Акбар провозгласил равенство всех религий и отменил налог джизья, что способствовало интеграции немусульман в общественную жизнь.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инициировал регулярные дискуссии между религиозными лидерами разных вероисповеданий, способствуя взаимопониманию и толерантности.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«Сулх-и-куль» помогли создать атмосферу мира и сотрудничества в многонациональной и многорелигиозной империи Великих Моголов.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политика Акбара: «Сулх-и-куль» и её влияние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было основой экономики, выращивали пшеницу, рис и хлопок, что обеспечивало продовольственную безопасность и сырье для ремесленных производств.
</a:t>
            </a:r>
            <a:endParaRPr lang="en-US" sz="1079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министре Тодаре Мале была выстроена эффективная налоговая система, способствовавшая стабильному доходу и поддержанию государственных структур.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Моголы активно торговали с Европой, Персией и странами Ближнего Востока, экспортируя текстиль, специи, сахар и ювелирные изделия.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стимулировал развитие ремесел и мануфактур, что усиливало экономическую мощь и культурное разнообразие империи.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основы и международная торговля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— символ любви и совершенства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величественный мавзолей построен Шах-Джаханом в память о супруге Мумтаз-Махал. Белый мрамор и изящные орнаменты делают его одной из главных архитектурных достопримечательностей мира.
</a:t>
            </a:r>
            <a:endParaRPr lang="en-US" sz="963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Фатехпур-Сикри — город-призрак могольской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Акбар построил этот город как столицу, демонстрируя величие империи, однако из-за недостатка воды он был покинут всего через 20 лет, сохраняя архитектурные памятники эпохи.
</a:t>
            </a:r>
            <a:endParaRPr lang="en-US" sz="987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Форт — крепость и резиденция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Расположенный в Дели, Красный Форт служил главным административным центром империи. Его массивные стены из красного песчаника сочетают военную мощь и изысканность могольского зодчества.
</a:t>
            </a:r>
            <a:endParaRPr lang="en-US" sz="987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шедевры Моголов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изобразительное искусство эпохи Моголов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Миниатюры с тонкими деталями и яркими красками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создавали миниатюры с невероятной точностью, изображая сцены из жизни двора, природу и животных, внедряя в искусство элементы персидской и индийской традиций.
</a:t>
            </a:r>
            <a:endParaRPr lang="en-US" sz="99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Рукописи, украшенные придворными портретами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того времени часто были иллюстрированы портретами правителей и важнейших событий, отражая при этом богатство и культуру могольского двора.
</a:t>
            </a:r>
            <a:endParaRPr lang="en-US" sz="99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охоты и баталий в живописи
</a:t>
            </a:r>
            <a:pPr algn="l" indent="0" marL="0">
              <a:lnSpc>
                <a:spcPct val="100000"/>
              </a:lnSpc>
              <a:buNone/>
            </a:pPr>
            <a:r>
              <a:rPr lang="en-US" sz="40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изображали сцены охоты и военных действий, демонстрируя силу империи и передавая атмосферу придворной жизни через сочетание реализма и стилизации.
</a:t>
            </a:r>
            <a:endParaRPr lang="en-US" sz="11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Высшую ступень занимала мусульманская знать — мансабдары, получавшие должности и земли за службу империи.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 состоял из купцов и ремесленников, которые активно участвовали в торговле и производстве товаров.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Крестьянство составляло основу общества и обеспечивало agrарные потребности государства, обрабатывая землю и платя налоги.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хотя и ограниченные в правах, имели влияние в семейных кругах и могли оказывать воздействие при дворе.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общества Великих Моголов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язык стал основой для официальной литературы и делопроизводства при дворе Великих Моголов.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сочетала индийские и центральноазиатские традиции, с популярным инструментом ситар, а также поддерживалась придворными меценатами.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развивалась, включая переводы классических индийских текстов и создание новых произведений придворными поэтами.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музыкальные традиции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сталкивалась с восстаниями маратхов, раджпутов и сикхов, что ослабляло её внутреннюю стабильность.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угрозы приходили от соседних государств и появляющегося военного присутствия европейских колониальных держав.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XVII века расширялось влияние британцев, французов и голландцев, стремившихся контролировать торговлю и территории.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Ост-Индская компания усиливала вмешательство в дела Индии, что в конечном итоге привело к значительным политическим изменениям.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Конфликты, войны и иностранное влияние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 год – смерть Аурангзеба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императора усилились внутренние распри между наследниками, что привело к ослаблению и распаду централизованной власти.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– рост независимости раджей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региональные правители получили большую автономию, подрывая единство империи и увеличивая раздробленность территории.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1857 год – падение Дели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сопротивление Великих Моголов подавлено британцами, что ознаменовало конец могольской эпохи и начало прямого колониального правления.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династии и переход к британской власти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Моголов отражается в архитектуре современных городов, таких как Дели и Агра.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терпимость и многокультурность, заложенные в их эпоху, продолжают влиять на социальную гармонию страны.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персидской литературы и искусства, а также традиции кулинарии и одежды остаются важной частью индийской культуры.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Великих Моголов на современную Индию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046230"/>
            <a:ext cx="3848986" cy="2122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правители, годы их правления и ключевые достижения в разных сферах развития империи.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Могольские правители обеспечили политическую стабильность, культурное процветание и формирование многонационального общества.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 главные достижения Великих Моголов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и уроки великой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Великих Моголов оставила глубокий след в культуре и государственном устройстве Индии, формируя её историческую идентичность и современные традиции.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2026-05-10T16:54:10Z</dcterms:created>
  <dcterms:modified xsi:type="dcterms:W3CDTF">2026-05-10T16:54:10Z</dcterms:modified>
</cp:coreProperties>
</file>