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image" Target="../media/image-10-17.png"/><Relationship Id="rId18" Type="http://schemas.openxmlformats.org/officeDocument/2006/relationships/image" Target="../media/image-10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jpe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image" Target="../media/image-1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Module 4. Still a Mystery — английский язык для 8 класса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Тайны, улики и прошедшие времена: учимся понимать загадки на английском.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модуль связан с программой 8 класса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модуля соединяют чтение, лексику, грамматику и устную речь. На материале загадок и расследований ученики расширяют словарь, повторяют Past Simple и Past Continuous, учатся выделять главное в тексте и строить логичные ответы.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лексика по теме mystery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982825" y="1266143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темы — mystery, clue, evidence, suspect, solve и investigate. Эти слова помогают говорить о поиске ответов, объяснять, что известно, и описывать ход расследования.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982825" y="103942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расследования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2825" y="4333949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описании загадки полезны surprising, hidden и mysterious. Такие слова не называют факт напрямую, но задают тон рассказу и помогают выразить отношение к событию.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982825" y="4107236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впечатления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1982825" y="3566995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famous и secret помогают выделить важные детали сюжета. Они часто связывают место, предмет или событие с чем-то особенным и интересным для читателя.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982825" y="3340282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и знакомые признаки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82825" y="2800041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unusual, strange, mysterious, hidden и ancient делают текст точнее. С их помощью легко передать атмосферу тайны, старинности и неожиданности.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982825" y="2573329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необычного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1982825" y="2033087"/>
            <a:ext cx="6559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discover и disappear часто встречаются в историях о странных событиях. Они показывают, что что-то находят, замечают или, наоборот, неожиданно теряют.
</a:t>
            </a:r>
            <a:endParaRPr lang="en-US" sz="1000" dirty="0"/>
          </a:p>
        </p:txBody>
      </p:sp>
      <p:sp>
        <p:nvSpPr>
          <p:cNvPr id="19" name="Text 11"/>
          <p:cNvSpPr txBox="1"/>
          <p:nvPr/>
        </p:nvSpPr>
        <p:spPr>
          <a:xfrm>
            <a:off x="1982825" y="1806375"/>
            <a:ext cx="6559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предметами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загадки в англоязычной культуре
</a:t>
            </a:r>
            <a:endParaRPr lang="en-US" sz="2953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привлекает внимание своим возрастом и необычным видом. Ученики читают о нём как о древнем месте, где до конца не ясно, кто и зачем установил огромные камни. Такие тексты развивают умение говорить о прошлом и задавать вопросы.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Стоунхендж и древние камни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 чудовище из озера Лох-Несс часто встречается в английских книгах и заданиях. Она сочетает легенду, описание природы и предположения очевидцев. В подобных сюжетах важно различать факты, мнения и догадки, а также замечать ключевые детали текста.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Лох-Несское чудовище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загадка связана с районом Атлантики, где люди часто рассказывают об исчезновении кораблей и самолётов. В школьных текстах она помогает учиться описывать место, время и возможные причины событий. Иллюстрация с картой и тёмным морем делает сюжет особенно узнаваемым.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Бермудский треугольник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модуля по смысловым группам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модуля 4 «Still a Mystery»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 помогает быстрее выбирать нужную лексику для чтения, пересказа и устного ответа.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группы важны: без глаголов, прилагательных и слов для мнения сложно описать загадку точно.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текстах о загадках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речь идёт о фактах, которые уже закончились. Он помогает назвать событие точно и кратко: кто что сделал, где и когда это произошло.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события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уточнить информацию, нужно уметь строить отрицательные и вопросительные предложения. Это помогает проверять факты, задавать вопросы и находить в тексте важные детали.
</a:t>
            </a:r>
            <a:endParaRPr lang="en-US" sz="1253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 вопросы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загадках встречаются discovered, travelled, thought, went, saw и made. Для 8 класса важно узнавать как стандартные формы, так и особые формы неправильных глаголов.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5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
</a:t>
            </a:r>
            <a:endParaRPr lang="en-US" sz="1445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действие описывает уже случившееся событие, Past Simple сообщает именно результат. Такой выбор времени делает текст ясным и помогает не путать факт с процессом.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факта в рассказе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 текст-расследование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чтения и пересказа текста о загадке на английском языке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и описание фона события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452275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Continuous показывает, что действие уже шло в определённый момент прошлого. Он помогает описать фон, на котором происходит что-то неожиданное или важное.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52275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 процессе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872031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делает рассказ живым и точным. Ученик может показать, что происходило одновременно, что случилось внезапно и как развивалась сцена.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872031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2592194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Past Continuous соединяется с Past Simple: одно действие идёт, а другое его прерывает. Так в тексте легко показать, что именно произошло в ключевой момент.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2592194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с Past Simple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732113" y="3913725"/>
            <a:ext cx="1813800" cy="8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The children were walking in the forest when they saw strange footprints ясно показывает фон и событие. Сначала идёт процесс, затем появляется неожиданная находка.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4732113" y="3583600"/>
            <a:ext cx="18138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истории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26690"/>
            <a:ext cx="4843800" cy="163122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Past Simple и Past Continuous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различать факт, процесс и действие на фоне другого события.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сообщает результат, а Past Continuous показывает длительность или фон. Вместе они делают рассказ о загадке более точным.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Грамматический материал модуля 4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0900" y="1564045"/>
            <a:ext cx="174750" cy="279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32300" y="3316638"/>
            <a:ext cx="279600" cy="2485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8275" y="1564045"/>
            <a:ext cx="209700" cy="2796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235650" y="1564045"/>
            <a:ext cx="244650" cy="2796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4787150" y="3329065"/>
            <a:ext cx="279600" cy="22368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короткие ответы по теме расследования
</a:t>
            </a:r>
            <a:endParaRPr lang="en-US" sz="3000" dirty="0"/>
          </a:p>
        </p:txBody>
      </p:sp>
      <p:sp>
        <p:nvSpPr>
          <p:cNvPr id="2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22" name="Text 2"/>
          <p:cNvSpPr txBox="1"/>
          <p:nvPr/>
        </p:nvSpPr>
        <p:spPr>
          <a:xfrm>
            <a:off x="4486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happened? помогает начать расспрос и быстро понять суть события. Такой вопрос удобен, когда нужно собрать основную информацию перед чтением или пересказом.
</a:t>
            </a:r>
            <a:endParaRPr lang="en-US" sz="1200" dirty="0"/>
          </a:p>
        </p:txBody>
      </p:sp>
      <p:sp>
        <p:nvSpPr>
          <p:cNvPr id="23" name="Text 3"/>
          <p:cNvSpPr txBox="1"/>
          <p:nvPr/>
        </p:nvSpPr>
        <p:spPr>
          <a:xfrm>
            <a:off x="9362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произошло?
</a:t>
            </a:r>
            <a:endParaRPr lang="en-US" sz="1200" dirty="0"/>
          </a:p>
        </p:txBody>
      </p:sp>
      <p:sp>
        <p:nvSpPr>
          <p:cNvPr id="24" name="Text 4"/>
          <p:cNvSpPr txBox="1"/>
          <p:nvPr/>
        </p:nvSpPr>
        <p:spPr>
          <a:xfrm>
            <a:off x="187245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Did anyone see the clue? направляет внимание на важные детали и проверяет, есть ли свидетель. Краткие ответы делают разговор быстрым и естественным.
</a:t>
            </a:r>
            <a:endParaRPr lang="en-US" sz="1200" dirty="0"/>
          </a:p>
        </p:txBody>
      </p:sp>
      <p:sp>
        <p:nvSpPr>
          <p:cNvPr id="25" name="Text 5"/>
          <p:cNvSpPr txBox="1"/>
          <p:nvPr/>
        </p:nvSpPr>
        <p:spPr>
          <a:xfrm>
            <a:off x="236002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заметил улику?
</a:t>
            </a:r>
            <a:endParaRPr lang="en-US" sz="1200" dirty="0"/>
          </a:p>
        </p:txBody>
      </p:sp>
      <p:sp>
        <p:nvSpPr>
          <p:cNvPr id="26" name="Text 6"/>
          <p:cNvSpPr txBox="1"/>
          <p:nvPr/>
        </p:nvSpPr>
        <p:spPr>
          <a:xfrm>
            <a:off x="330347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did it happen? уточняет место действия и помогает не потерять важную деталь. В историях о загадках место часто связано с ключом к разгадке.
</a:t>
            </a:r>
            <a:endParaRPr lang="en-US" sz="1200" dirty="0"/>
          </a:p>
        </p:txBody>
      </p:sp>
      <p:sp>
        <p:nvSpPr>
          <p:cNvPr id="27" name="Text 7"/>
          <p:cNvSpPr txBox="1"/>
          <p:nvPr/>
        </p:nvSpPr>
        <p:spPr>
          <a:xfrm>
            <a:off x="379105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это случилось?
</a:t>
            </a:r>
            <a:endParaRPr lang="en-US" sz="1200" dirty="0"/>
          </a:p>
        </p:txBody>
      </p:sp>
      <p:sp>
        <p:nvSpPr>
          <p:cNvPr id="28" name="Text 8"/>
          <p:cNvSpPr txBox="1"/>
          <p:nvPr/>
        </p:nvSpPr>
        <p:spPr>
          <a:xfrm>
            <a:off x="6158325" y="194644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Who was there? помогает определить участников события. Этот вопрос особенно полезен в диалогах, когда нужно выяснить, кто видел или слышал необычное.
</a:t>
            </a:r>
            <a:endParaRPr lang="en-US" sz="1200" dirty="0"/>
          </a:p>
        </p:txBody>
      </p:sp>
      <p:sp>
        <p:nvSpPr>
          <p:cNvPr id="29" name="Text 9"/>
          <p:cNvSpPr txBox="1"/>
          <p:nvPr/>
        </p:nvSpPr>
        <p:spPr>
          <a:xfrm>
            <a:off x="6645900" y="153194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был рядом?
</a:t>
            </a:r>
            <a:endParaRPr lang="en-US" sz="1200" dirty="0"/>
          </a:p>
        </p:txBody>
      </p:sp>
      <p:sp>
        <p:nvSpPr>
          <p:cNvPr id="30" name="Text 10"/>
          <p:cNvSpPr txBox="1"/>
          <p:nvPr/>
        </p:nvSpPr>
        <p:spPr>
          <a:xfrm>
            <a:off x="4727300" y="3683500"/>
            <a:ext cx="25347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Yes, he did. No, they didn’t. Yes, she was. No, we weren’t. Такие формы нужны для парной работы и помогают отвечать чётко, без лишних слов.
</a:t>
            </a:r>
            <a:endParaRPr lang="en-US" sz="1200" dirty="0"/>
          </a:p>
        </p:txBody>
      </p:sp>
      <p:sp>
        <p:nvSpPr>
          <p:cNvPr id="31" name="Text 11"/>
          <p:cNvSpPr txBox="1"/>
          <p:nvPr/>
        </p:nvSpPr>
        <p:spPr>
          <a:xfrm>
            <a:off x="5214875" y="3269000"/>
            <a:ext cx="20469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задания чаще встречаются в модуле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модуля 4 «Still a mystery»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и грамматика обычно занимают больше времени, потому что требуют понимания текста и точного выбора формы глагола.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заметная нагрузка связана с reading и grammar: именно они лучше всего проверяют понимание темы и языковую точность.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средства для выражения предположений
</a:t>
            </a:r>
            <a:endParaRPr lang="en-US" sz="252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79941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Maybe и perhaps помогают осторожно высказывать версию, когда фактов ещё недостаточно. Эти слова подходят для начала ответа и показывают, что говорящий не утверждает что-то окончательно.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79941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уверенность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959466" y="186635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think и in my opinion делают предположение более естественным в разговоре. Они помогают объяснить свою догадку и при этом не смешивать мнение с доказанным фактом.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959466" y="156952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мнение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79941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 is possible, it might be true и it could be a mistake показывают, что у загадки может быть несколько объяснений. Такие выражения особенно полезны в обсуждении текста и диалоге.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79941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Возможность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959466" y="3462800"/>
            <a:ext cx="38142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the answer is not clear, these phrases help keep the discussion open. They are useful for expressing uncertainty, comparing versions and making a careful conclusion.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959466" y="3165975"/>
            <a:ext cx="38142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831" y="1145868"/>
            <a:ext cx="2604388" cy="2016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20600" y="1145959"/>
            <a:ext cx="2606700" cy="2016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67638" y="1145959"/>
            <a:ext cx="2606700" cy="20161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заголовок и картинка подсказывают тему текста
</a:t>
            </a:r>
            <a:endParaRPr lang="en-US" sz="2543" dirty="0"/>
          </a:p>
        </p:txBody>
      </p:sp>
      <p:sp>
        <p:nvSpPr>
          <p:cNvPr id="14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675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странице учебника видна карта с тёмным заливом и несколькими отметками. Уже по заголовку и изображению понятно, что текст, вероятно, связан с поиском пропавшего места или необычного маршрута. Такие детали помогают сразу настроиться на тему загадки.
</a:t>
            </a:r>
            <a:endParaRPr lang="en-US" sz="1005" dirty="0"/>
          </a:p>
        </p:txBody>
      </p:sp>
      <p:sp>
        <p:nvSpPr>
          <p:cNvPr id="16" name="Text 3"/>
          <p:cNvSpPr txBox="1"/>
          <p:nvPr/>
        </p:nvSpPr>
        <p:spPr>
          <a:xfrm>
            <a:off x="41467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карта у моря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612060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и картинка с древним предметом обычно подсказывают, что рассказ будет о прошлом и о том, как предмет нашли. Заметки на полях, даты и мелкие детали помогают понять, где искать главную идею и что именно считается загадочным.
</a:t>
            </a:r>
            <a:endParaRPr lang="en-US" sz="1070" dirty="0"/>
          </a:p>
        </p:txBody>
      </p:sp>
      <p:sp>
        <p:nvSpPr>
          <p:cNvPr id="18" name="Text 5"/>
          <p:cNvSpPr txBox="1"/>
          <p:nvPr/>
        </p:nvSpPr>
        <p:spPr>
          <a:xfrm>
            <a:off x="612066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Необычная находка в музее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3267650" y="3822250"/>
            <a:ext cx="26067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рядом с иллюстрацией старого дома часто появляются слова about rooms, keys and letters. Если на рисунке есть тусклый свет и открытая дверь, читатель может ожидать историю о тайне, скрытой внутри дома, а не обычное описание здания.
</a:t>
            </a:r>
            <a:endParaRPr lang="en-US" sz="1070" dirty="0"/>
          </a:p>
        </p:txBody>
      </p:sp>
      <p:sp>
        <p:nvSpPr>
          <p:cNvPr id="20" name="Text 7"/>
          <p:cNvSpPr txBox="1"/>
          <p:nvPr/>
        </p:nvSpPr>
        <p:spPr>
          <a:xfrm>
            <a:off x="3267715" y="3341025"/>
            <a:ext cx="26067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Записка в старом доме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888336"/>
            <a:ext cx="4843800" cy="23079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фразы для обсуждения загадок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лексика модуля 4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выражения помогают говорить о версии, сомнении и выводе в устном ответе или мини-диалоге.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можно комбинировать: сначала обозначить неопределённость, затем привести доказательство и завершить осторожным выводом.
</a:t>
            </a:r>
            <a:endParaRPr lang="en-US" sz="13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короткое письменное сообщение о загадке
</a:t>
            </a:r>
            <a:endParaRPr lang="en-US" sz="235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абзаца из 5–7 предложений по теме mystery.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 в теме модуля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трудностей по теме модуля 4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 спонтанной речи и при быстром письме, когда нужно одновременно помнить форму и 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зона риска — прошедшее время: ученикам важно различать завершённое действие и действие в процессе.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475" y="1864347"/>
            <a:ext cx="279600" cy="248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1469" y="1876773"/>
            <a:ext cx="279600" cy="2236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14463" y="1848813"/>
            <a:ext cx="279600" cy="279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1888956" y="3434723"/>
            <a:ext cx="279600" cy="22368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741950" y="3406763"/>
            <a:ext cx="279600" cy="2796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mystery помогает развивать навыки английского языка
</a:t>
            </a:r>
            <a:endParaRPr lang="en-US" sz="3000" dirty="0"/>
          </a:p>
        </p:txBody>
      </p:sp>
      <p:sp>
        <p:nvSpPr>
          <p:cNvPr id="20" name="Text 2"/>
          <p:cNvSpPr txBox="1"/>
          <p:nvPr/>
        </p:nvSpPr>
        <p:spPr>
          <a:xfrm>
            <a:off x="448625" y="2375199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о загадках учат быстро находить ключевые слова, понимать детали и выделять главную мысль. Это развивает навык чтения с опорой на контекст.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936200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
</a:t>
            </a:r>
            <a:endParaRPr lang="en-US" sz="1200" dirty="0"/>
          </a:p>
        </p:txBody>
      </p:sp>
      <p:sp>
        <p:nvSpPr>
          <p:cNvPr id="22" name="Text 4"/>
          <p:cNvSpPr txBox="1"/>
          <p:nvPr/>
        </p:nvSpPr>
        <p:spPr>
          <a:xfrm>
            <a:off x="3301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даёт много полезных слов для описания людей, предметов и событий. Ученики учатся различать близкие по смыслу слова и точнее выражать мысль.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3789194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
</a:t>
            </a:r>
            <a:endParaRPr lang="en-US" sz="1200" dirty="0"/>
          </a:p>
        </p:txBody>
      </p:sp>
      <p:sp>
        <p:nvSpPr>
          <p:cNvPr id="24" name="Text 6"/>
          <p:cNvSpPr txBox="1"/>
          <p:nvPr/>
        </p:nvSpPr>
        <p:spPr>
          <a:xfrm>
            <a:off x="6154625" y="237522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рассказах о прошлом удобно повторять Past Simple и Past Continuous. На одном сюжете легко увидеть разницу между фактом, процессом и фоном события.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6642188" y="181671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
</a:t>
            </a:r>
            <a:endParaRPr lang="en-US" sz="1200" dirty="0"/>
          </a:p>
        </p:txBody>
      </p:sp>
      <p:sp>
        <p:nvSpPr>
          <p:cNvPr id="26" name="Text 8"/>
          <p:cNvSpPr txBox="1"/>
          <p:nvPr/>
        </p:nvSpPr>
        <p:spPr>
          <a:xfrm>
            <a:off x="1829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версий помогает строить короткие ответы, задавать вопросы и реагировать на мнение собеседника. Это делает речь более связной и естественной.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2316681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Говорение
</a:t>
            </a:r>
            <a:endParaRPr lang="en-US" sz="1200" dirty="0"/>
          </a:p>
        </p:txBody>
      </p:sp>
      <p:sp>
        <p:nvSpPr>
          <p:cNvPr id="28" name="Text 10"/>
          <p:cNvSpPr txBox="1"/>
          <p:nvPr/>
        </p:nvSpPr>
        <p:spPr>
          <a:xfrm>
            <a:off x="4682100" y="3933174"/>
            <a:ext cx="26286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Мини-тексты о загадке учат выстраивать последовательность событий и завершать мысль аккуратным выводом. Это полезно для коротких письменных ответов в 8 классе.
</a:t>
            </a:r>
            <a:endParaRPr lang="en-US" sz="1109" dirty="0"/>
          </a:p>
        </p:txBody>
      </p:sp>
      <p:sp>
        <p:nvSpPr>
          <p:cNvPr id="29" name="Text 11"/>
          <p:cNvSpPr txBox="1"/>
          <p:nvPr/>
        </p:nvSpPr>
        <p:spPr>
          <a:xfrm>
            <a:off x="5169675" y="3374668"/>
            <a:ext cx="21411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контекст: детективные истории в английской традиции
</a:t>
            </a:r>
            <a:endParaRPr lang="en-US" sz="1954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840425" y="12943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англоязычных книгах и школьных текстах загадка часто становится основой рассказа. Читатель следит за уликами, сопоставляет факты и постепенно приходит к выводу вместе с героями.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840425" y="10676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 как сюжет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40425" y="41620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Детективные истории учат внимательно читать, замечать намёки и не спешить с выводами. Именно поэтому они так полезны в школьном изучении английского языка.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840425" y="39353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 исследователь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840425" y="22502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Пропавшие письма, старые ключи, забытые комнаты и необычные находки помогают сделать сюжет интересным. Такие детали сразу создают атмосферу поиска и скрытого смысла.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840425" y="20235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предметы с историей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3840425" y="3206125"/>
            <a:ext cx="48183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дом, пустая дорога, туманное болото или заброшенный сад часто становятся важной частью истории. Обстановка подсказывает настроение текста и помогает понять, почему событие кажется странным.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840425" y="2979414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имеет значение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понять текст о загадке быстрее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навыков чтения по теме модуля 4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сначала отмечать знакомые слова и имена, а затем связывать их с действиями, местом и временем.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прогресс даёт не отдельный перевод, а умение соединять ключевые слова с логикой событий в тексте.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модуля: язык для разговора о тайнах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помогает говорить о загадках ясно и уверенно: описывать события прошлого, сравнивать версии и делать осторожные выводы. Эти умения делают английскую речь точнее и логичнее.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2026-05-31T06:44:24Z</dcterms:created>
  <dcterms:modified xsi:type="dcterms:W3CDTF">2026-05-31T06:44:24Z</dcterms:modified>
</cp:coreProperties>
</file>