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Passive: что повторяем
</a:t>
            </a:r>
            <a:endParaRPr lang="en-US" sz="3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was/were, V3, вопросы, отрицания и by + agent.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зачем нужен Past Simple Passive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Passive помогает описывать прошлые события, когда важнее сам результат, чем исполнитель. Такая форма часто встречается в новостях, исторических фактах и сообщениях о завершённых действиях.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 или Passive?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397850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Active важен тот, кто выполняет действие: The students built a model. В Passive в центр ставится результат: A model was built by the students.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2498884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подлежащего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в Passive — это тот, кто испытывает действие. Поэтому смысл остаётся связанным с прошлым, но внимание смещается с исполнителя на сам факт события.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61600" y="3599913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исполнитель не нужен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исполнитель неважен, его можно не называть. Тогда предложение звучит короче и естественнее, особенно в сообщениях о событиях, правилах и школьных фактах.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формула Passive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559275" y="1623800"/>
            <a:ext cx="4314300" cy="14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схема: was/were + V3. Was используется с he, she, it, а were — с I, you, we, they. Эта формула работает во всех типах предложений темы.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59275" y="3441103"/>
            <a:ext cx="4314300" cy="14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 форму в действии: The poster was made. The windows were cleaned. The song was recorded. The letters were sent. В каждом случае нужен V3.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Утвердительные предложения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утверждение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Утвердительное предложение начинается с подлежащего, затем идёт was или were и третья форма глагола. Так показывается, что действие уже произошло и результат сохранился.
</a:t>
            </a:r>
            <a:endParaRPr lang="en-US" sz="1515" dirty="0"/>
          </a:p>
        </p:txBody>
      </p:sp>
      <p:sp>
        <p:nvSpPr>
          <p:cNvPr id="8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или 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test was written yesterday. Здесь говорим о завершённом действии в прошлом. Важно, что форма was согласуется с единственным числом и ведёт предложение в Passive.
</a:t>
            </a:r>
            <a:endParaRPr lang="en-US" sz="1515" dirty="0"/>
          </a:p>
        </p:txBody>
      </p:sp>
      <p:sp>
        <p:nvSpPr>
          <p:cNvPr id="9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подлежащим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Two games were played last week. The room was tidied after class. The story was told in English. Здесь were и was выбираются по числу подлежащего.
</a:t>
            </a:r>
            <a:endParaRPr lang="en-US" sz="14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Отрицания в Past Simple Passive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строится по схеме was/were not + V3. Такая форма показывает, что действие в прошлом не случилось или не дошло до конца, например: The homework was not finished.
</a:t>
            </a:r>
            <a:endParaRPr lang="en-US" sz="1442" dirty="0"/>
          </a:p>
        </p:txBody>
      </p:sp>
      <p:sp>
        <p:nvSpPr>
          <p:cNvPr id="8" name="Text 3"/>
          <p:cNvSpPr txBox="1"/>
          <p:nvPr/>
        </p:nvSpPr>
        <p:spPr>
          <a:xfrm>
            <a:off x="3186779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 помогают писать и говорить быстрее: wasn’t, weren’t. Они используются так же, как полные варианты, но звучат более естественно в обычной речи.
</a:t>
            </a:r>
            <a:endParaRPr lang="en-US" sz="1442" dirty="0"/>
          </a:p>
        </p:txBody>
      </p:sp>
      <p:sp>
        <p:nvSpPr>
          <p:cNvPr id="9" name="Text 4"/>
          <p:cNvSpPr txBox="1"/>
          <p:nvPr/>
        </p:nvSpPr>
        <p:spPr>
          <a:xfrm>
            <a:off x="6111967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отрицания связан с отсутствием результата. Если что-то не было сделано, не было продано или не было открыто, выбирают именно эту модель.
</a:t>
            </a:r>
            <a:endParaRPr lang="en-US" sz="14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вопросы и краткие ответы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 в Passive начинается с was или were. Затем идёт подлежащее и V3: Was the lesson recorded? Were the doors locked? Порядок слов здесь очень важен.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 повторяет форму was/were и согласуется с подлежащим: Yes, it was. No, they weren’t. Ответ должен быть коротким, но грамматически точным.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подлежащее в единственном числе, выбираем was. Если во множественном — were. Эта проверка помогает быстро собрать правильный вопрос без ошибок.
</a:t>
            </a:r>
            <a:endParaRPr lang="en-US" sz="158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вопросы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397850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начать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Специальный вопрос начинается с вопросительного слова: Who, What, When, Where, Why. После него сохраняется обычный порядок Passive: What was stolen? When were the photos taken?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2498884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спрашивают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часто направлены на результат события. Мы спрашиваем не о действующем лице, а о том, что произошло, когда это случилось или что было сделано.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61600" y="3599913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Passive исполнитель может быть не назван вовсе. Поэтому вопрос звучит естественно, если важнее сам факт, предмет или событие, а не тот, кто действовал.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9200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6988" y="1789450"/>
            <a:ext cx="209475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by + agent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указываем исполнителя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by нужен, когда исполнитель действия важен для смысла. Например: The cake was made by Anna. Здесь мы специально называем, кто именно выполнил действие.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можно не указывать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исполнитель неизвестен, очевиден или не важен, by + agent опускают. Поэтому говорят: The classroom was cleaned. Это делает фразу короче и естественнее.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by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ставится только перед агентом, а не перед подлежащим. Это помогает не перепутать роли в предложении и правильно показать, кто совершил действие.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преобразовать Active в Passive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 Active к Passive по шагам.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обратного преобразования достаточно двух опор: сначала найти объект, потом восстановить глагол в Past Simple.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грамматики Past Simple Passive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помогают быстро вернуть предложение в Active.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 be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 форму be: в Past Simple Passive без was или were предложение будет неполным. Именно эта часть показывает время и согласование с подлежащим.
</a:t>
            </a:r>
            <a:endParaRPr lang="en-US" sz="1336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убедитесь, что стоит именно третья форма глагола. Ошибка с V2 особенно заметна у неправильных глаголов, потому что Past Simple Passive требует V3.
</a:t>
            </a:r>
            <a:endParaRPr lang="en-US" sz="1317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was и were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путайте was и were: выбор зависит от подлежащего. Единственное число обычно требует was, множественное — were. Эта разница влияет на всю конструкцию предложения.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by-агент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by нужен только тогда, когда важно назвать исполнителя. Если агент несущественен, неизвестен или очевиден, его лучше не добавлять, чтобы фраза звучала естественно.
</a:t>
            </a:r>
            <a:endParaRPr lang="en-US" sz="13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769225"/>
            <a:ext cx="4873500" cy="192789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V3: короткое напоминание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форма глагола показывает результат действия в Passive. У правильных и неправильных глаголов она образуется по-разному, поэтому её нужно запоминать отдельно.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 обычно добавляют -ed, а неправильные нужно учить по памяти, потому что их V3 не совпадает с V2.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классификация английских глаголов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смысл прошлого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Прошедший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Passive указывает на уже завершённое действие в прошлом. Поэтому рядом часто встречаются слова, которые точно обозначают прошедшее время: yesterday, last week, in 2019, two days ago.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употребляется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часто встречается в новостях, исторических фактах и описании событий прошлого. Она помогает сообщать о событиях коротко и нейтрально, без лишнего внимания к действующему лицу.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 результате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 — результат, а не исполнитель. В предложении The game was stopped because of rain важно, что игра была остановлена, а не кто именно это сделал.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карта темы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утвердительном предложении порядок прост: подлежащее, затем was или were, потом V3. Эта модель сразу показывает, что действие уже завершено и важен его результат.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после was или were добавляется not. Такая форма нужна, когда нужно подчеркнуть, что действие в прошлом не произошло или не было доведено до конца.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 начинается с was или were, затем идёт подлежащее и V3. Такой порядок помогает быстро проверить факт действия в прошлом и узнать ответ «да» или «нет».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 повторяет только нужную форму be: Yes, it was. / No, they weren’t. Это делает речь короче и естественнее в разговоре.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1: выбери форму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was recorded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предложении правильный вариант was recorded, потому что video — это единственное число, а recorded является V3. Здесь важно не подменять was на were.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were cleaned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предложении нужно were cleaned, так как windows — множественное число. Слово cleaned стоит в третьей форме и подходит для Passive после формы be.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was made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предложении верно was made: poster — единственное число, а made — правильная форма V3. Предлог by students показывает, кто выполнил действие.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4) was not finished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четвёртом предложении нужно was not finished. Отрицание строится через was/were not + V3, поэтому finished остаётся в третьей форме, а not показывает отсутствие результата.
</a:t>
            </a:r>
            <a:endParaRPr lang="en-US" sz="134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2: дополни пропуски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was checked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homework was checked. Здесь homework — единственное число, поэтому нужна форма was. Глагол checked стоит в V3 и показывает завершённое действие.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were not returned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books were not returned. Множественное число books требует were, а частица not делает предложение отрицательным. Такая модель показывает, что действие не было выполнено.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Was… watched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the film watched last night? В вопросе форма was ставится в начало, затем идёт подлежащее и V3. Такой порядок помогает узнать о факте прошлого действия.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4) were sent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letters were sent by the teacher. Letters — множественное число, поэтому используется were. Конструкция by the teacher подчёркивает исполнителя, когда он важен для смысла.
</a:t>
            </a:r>
            <a:endParaRPr lang="en-US" sz="13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перестроить предложение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строится от объекта Active к подлежащему Passive, затем к форме was/were + V3 и, при необходимости, к by + agent.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4: исправь ошибку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was made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было выбрать was: The cake was made. Cake — единственное число, поэтому were здесь неверно. В Passive также обязательно сохраняется форма V3: made.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без 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The game was played by us yesterday ошибка отсутствует. Форма was подходит к game, а played правильно передаёт результат действия в прошлом.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Were the letters sent?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нужен порядок was + подлежащее + V3: Were the letters sent? Слово letters во множественном числе, поэтому was заменяется на were.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4) was sung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последнем предложении требуется правильная третья форма глагола: The song was sung. Форма singed здесь неверна, потому что она не является V3 от sing.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Отлично! Теперь проверь, как работает Passive в прошлом.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 повторил (а) главные опоры Past Simple Passive: как узнать форму, построить вопрос и отрицание, а также когда нужен by-агент. Проверь себя и составь 3–5 предложений о прошлом.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2026-07-25T15:02:16Z</dcterms:created>
  <dcterms:modified xsi:type="dcterms:W3CDTF">2026-07-25T15:02:16Z</dcterms:modified>
</cp:coreProperties>
</file>