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Европа: область между Германией и Россией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соединяющий Запад и Восток, с богатой культурой и историей.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пересечение культур и истории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— это место встречи разных народов и традиций. Здесь переплелись славянские, германские и другие культуры, что сформировало богатое историческое наследие и сложный этнический состав, отражающий перемены последних столетий.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Восточной Европы в деталях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границы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Восточной Европы с Германией проходит по реке Одер, образуя чёткую западную линию разграничения. Она выделяет культурные и природные различия региона в сравнении с Западной Европой.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рубежи и природные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востоке регион ограничен рекой Днепр и российскими территориями, что подчёркивает его роль как переходной зоны к евразийским просторам с характерными климатическими и ландшафтными особенностями.
</a:t>
            </a:r>
            <a:endParaRPr lang="en-US" sz="1085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море на севере формирует важную водную границу, а Карпаты — на юге — служат природным и культурным барьером, влияющим на климат и экономическую деятельность стран района.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исторические этапы формирования региона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XIV–XIX века: имперские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развивалась под властью Российской, Австро-Венгерской, Прусской и Османской империй, что сформировало многонациональную структуру общества.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войны произошёл распад империй и создание новых государств, что изменило политическую карту региона и усилило национальное самоопределение.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и ее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привела к колоссальным территориальным изменениям и массовым переселениям, что усилило этнические и политические трансформации.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этап: независимость и интеграция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и социалистического блока страны обрели независимость и начали интеграцию в европейские структуры и международные организации.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Польша: фундамент региона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разнообразие Польши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занимает обширную территорию с площадью более 300 тысяч км², включая равнины, горы и крупные реки Висла и Одра, что влияет на климат и экономику.
</a:t>
            </a:r>
            <a:endParaRPr lang="en-US" sz="1082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ключевые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насчитывает свыше 37 миллионов человек, проживающих в городах Варшава, Краков, Лодзь и Вроцлав, которые являются центрами культуры и промышленности.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 культурное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играет важную роль как исторический мост между Европой Запада и Востока, сочетающий традиции и современные тенденции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экономики Польши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лидирует в регионе по ВВП, достигая 1,39 трлн долларов, что отражает устойчивый экономический рост и развитие промышленности.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приносит значительную часть продукции, включая яблоки, зерновые и картофель, важные для внутреннего рынка и экспорта.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Автомобилестроение — ключевой сектор, представленный такими компаниями, как Fiat и Toyota, значительно влияющими на экспорт.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также занимает значимое место в структуре промышленности, способствуя технологическому развитию и привлечению инвестиций.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Чехия и Словакия: исторические параллели и различия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1993 году мирно произошёл раздел Чехословакии на две независимые страны с собственными столицами — Прага и Братислава, каждая со своей идентичностью и политическим курсом.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потенциал и 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численность населения двух государств — около 16,3 млн человек. Развиты автомобильная и машиностроительная промышленность, а также электроника, являющиеся опорой экономики.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туризм Словакии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автомобилей — ведущая отрасль, с зарубежными марками Volkswagen, Kia и Peugeot, составляющими основу промышленного экспорта.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привлекает посетителей горными пейзажами, особенно Высокими Татрами, и богатой архитектурой исторических городов.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и металлургия дополняют промышленный сектор, обеспечивая рабочие места и техническое развитие страны.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региона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разнообразие в странах Восточной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Польше и Чехии проживают значительные меньшинства украинцев, немцев, вьетнамцев и цыган, что придаёт региону этническую сложность и богатство культур.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миграций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перемены границ и миграционные процессы способствовали созданию сложной этнической мозаики, влияющей на социальные и политические отношения.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Венгрия: сердце Паннонской низменности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центр и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расположена в Паннонской низменности, с мощным водным ресурсом — рекой Дунай, что создаёт плодородные земли и благоприятный климат для сельского хозяйства.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профиль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включает пищевую, химическую и текстильную отрасли, которые обеспечивают рабочие места и стабильность экономики страны.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Будапешт популярна благодаря термальным источникам, а также уникальной венгерской кухне и музыкальным традициям, привлекающим туристов со всего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Беларусь: география, население и экономика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страны составляет приблизительно 9,2 миллиона человек. Экономика основывается на машиностроении, химической и пищевой промышленности. Минск — главный город и столица с развитыми промышленными и культурными центрами.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расположена в центре Восточной Европы, граничит с пятью странами и занимает площадь около 207 тысяч квадратных километров. Страна отличается равнинным рельефом и множеством рек и лесов.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географии и экономики Украины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масштабы Украины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является крупнейшим государством Восточной Европы по площади — более 600 тысяч квадратных километров. Её территория разнообразна: от плодородных степей до горных районов, что влияет на климат и экономику страны.
</a:t>
            </a:r>
            <a:endParaRPr lang="en-US" sz="1094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Аграрное богатство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плодородным чернозёмам Украина занимает ведущие позиции в сельском хозяйстве. Основные культуры — зерно, подсолнечник и сахарная свёкла. Эти продукты составляют значительную часть экспорта страны.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развитие и 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 машиностроение являются крупными отраслями промышленности. Киев, столица и центр с населением свыше трех миллионов, играет важную роль в экономической и культурной жизни Украины.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Туризм приносит значительный доход; туристы ежегодно посещают Пражский Град и Карлов мост. Эти исторические достопримечательности способствуют развитию сферы услуг и культуры.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Чехия: экономика и туристический потенциал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Чехия с населением около 10,5 миллионов человек славится развитым автомобилестроением, включая бренд Škoda. Машиностроение и электроника также играют важную роль в экономике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Балтии: лидерство в цифровизации и экономическом росте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Динамичное развитие информационных 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Эстония, Латвия и Литва активно развивают ИТ-сектор, внедряя цифровые государственные сервисы. Это обеспечивает эффективное взаимодействие граждан с государством и бизнесом.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в Европейский Союз и НАТО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2004 года страны Балтии являются членами ЕС и НАТО, что способствует укреплению безопасности и расширению экономических связей с западными странами в регионе.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и демография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численность населения приближена к шести миллионам человек. Благодаря реформам экономики и иностранным инвестициям Балтия показывает устойчивый рост и улучшение уровня жизни.
</a:t>
            </a:r>
            <a:endParaRPr lang="en-US" sz="10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221503"/>
            <a:ext cx="5253300" cy="20781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конфессии в странах Восточной Европы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распространённости основных религий в странах региона показывает разнообразие и различия в уровне религиозности населения.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характеризуется религиозным плюрализмом и заметной тенденцией к секуляризации в некоторых государствах.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переписи населения стран Восточной Европы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0721"/>
            <a:ext cx="5433300" cy="7640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100750"/>
            <a:ext cx="5433300" cy="7640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2962578"/>
            <a:ext cx="5433300" cy="7640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30750" y="3824411"/>
            <a:ext cx="5433300" cy="76405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архитектурное наследие Восточной Европы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Вавельский замок в Польше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Вавельский замок в Кракове — символ польской истории и культуры с богатой коллекцией арт-объектов. Он привлекает туристов своей архитектурной красотой и значимыми событиями прошлого.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099829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Карлов мост — сердце Праги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средневековый мост соединяет берега Влтавы и является одним из главных символов Чехии. Он известен скульптурами и живописными видами на город.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2961657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Будайский замок как центр истории Венгрии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Расположенный в Будапеште, замок сохранил архитектурное наследие и музеи, рассказывающие о венгерской культуре и прошлых эпохах.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79950" y="3823490"/>
            <a:ext cx="30558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Рижский Домский собор и культурная жизнь Латвии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собор Риги не только религиозный центр, но и место проведения концертов органной музыки, привлекающее музыкантов и ценителей искусства.
</a:t>
            </a:r>
            <a:endParaRPr lang="en-US" sz="9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697800" cy="11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Восточной Европы в ЕС и международные организации
</a:t>
            </a:r>
            <a:endParaRPr lang="en-US" sz="18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0752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1999 год: присоединение Польши и Венгрии к НАТО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начали активно вступать в западные организации, укрепляя свою безопасность и получая новые возможности для сотрудничества.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17852" y="33092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2004 год: вступление в Европейский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Польша, Чехия, Словакия, Венгрия, Литва, Латвия и Эстония стали членами ЕС, что способствовало реформам и развитию экономики.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02817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годы: трансформация транспортных коридоров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инфраструктуры связало Восточную Европу с остальной Европой, облегчая торговлю и передвижение людей.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838502" y="33092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Нарастающее влияние международных инвестиций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зарубежных компаний способствовало развитию индустрии, созданию рабочих мест и технологическому прогрессу.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Польша и страны Балтии стремятся уменьшить импорт российского газа, развивая альтернативные источники энергии и инфраструктуру для диверсификации поставок.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Беларусь остаётся одним из ключевых союзников России в регионе, поддерживая тесные экономические, политические и военные отношения на государственном уровне.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Украина активно движется к интеграции с Европой, однако исторически сотрудничает с Россией в энергетике и промышленности, что создаёт сложные взаимозависимости.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и Россия: экономические и политические связи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Восточной Европы между Германией и Россией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336450"/>
            <a:ext cx="3279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административные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Варшаве, Праге, Будапеште, Минске и Киеве проживает свыше миллиона жителей. Эти города служат политическими и административными центрами своих стран, концентрируя властные структуры.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03560" y="1336450"/>
            <a:ext cx="3279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экономические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город известен историческими достопримечательностями, университетами и промышленными предприятиями, что делает их важными культурными и экономическими узлами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Европа: важный мост между культурами и экономиками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играет ключевую роль, связывая Запад и Восток, сочетая разнообразные традиции и формируя важные международные связи в политике и экономике.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2026-05-11T05:54:41Z</dcterms:created>
  <dcterms:modified xsi:type="dcterms:W3CDTF">2026-05-11T05:54:41Z</dcterms:modified>
</cp:coreProperties>
</file>