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человеку в саду и огороде?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и огород растут с помощью природы и человека.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текст рассказывает, кто помогает растениям в саду и огороде. В нём важны слова о природе и труде: сад, огород, полив, урожай, помощники, вредители. Текст удобно читать и пересказывать.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этот текст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первым заботится о грядках: сажает семена, поливает растения и рыхлит землю. Без его труда огород не станет богатым и ухоженным.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убирает сорняки, помогает растениям пережить холод и собирает спелый урожай. Так овощи и ягоды растут крепкими и здоровыми.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этот помощник назван первым не случайно: именно человек каждый день замечает, что нужно растениям, и вовремя им помогает.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главный помощник растений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даёт свет и тепло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лучи над грядками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освещает сад и огород, и листья получают нужный свет. От его тепла семена быстрее прорастают, а молодые ростки не зябнут. На открытом месте растения обычно выглядят бодрее и зеленее.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больше света, там больше силы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долго светит, растения набираются сил и лучше растут. Им легче цвести и завязывать плоды. Вот почему светлые участки огорода часто становятся самыми урожайными.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слова в 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 солнце легко заметить важные слова: свет, тепло, рост, сила. Они помогают понять, какую пользу приносит солнце растениям. Без него огород был бы грустным и совсем не таким весёлым.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каждому растению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вода показана как живой помощник огорода. Для детей это понятный пример того, как природа помогает растениям расти и не капризничать.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полив дают растениям влагу, без которой семена не могут прорасти. Если воды мало, листья поникают, а грядки начинают выглядеть усталыми.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кормит корни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хранит влагу и питательные вещества. В ней корни находят всё нужное для роста и не остаются голодными, как маленькие подземные гости.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рыхлой земле корням легче дышать и расти. Такая почва помогает растениям крепнуть, а не сидеть в тесноте, словно в слишком маленькой коробке.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важна плодородная почва. Она даёт растениям питание и поддерживает их развитие, поэтому в тексте это слово звучит очень значимо.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шмели помогают цветам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опыления не будет, цветов станет много, а плодов — мало. Поэтому этих насекомых справедливо называют полезными тружениками сада.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шмели переносят пыльцу с цветка на цветок. После этого у растений появляются плоды и семена, а урожай становится богаче.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00" y="1035008"/>
            <a:ext cx="4087800" cy="20518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475" y="1035008"/>
            <a:ext cx="4087800" cy="2051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Божьи коровки защищают растения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защитница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Божья коровка ест тлю, а тля высасывает сок из листьев и ослабляет растения. Поэтому такая маленькая жучка приносит большую пользу. В саду она работает тихо, но очень старательно.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93401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без шума и суеты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растениях появляется тля, божьи коровки приходят на помощь. Они уменьшают число вредных насекомых и помогают листьям оставаться крепкими. В тексте это хороший пример полезного насекомого.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74012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75" y="2378058"/>
            <a:ext cx="135900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781" y="3289748"/>
            <a:ext cx="152888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75" y="4201430"/>
            <a:ext cx="135900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тоже приносят пользу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 и скворцы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птицы собирают гусениц и жуков, которые могут повредить листья и плоды. Так они помогают саду оставаться здоровым.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вредителей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уменьшают число насекомых-вредителей на грядках и деревьях. Чем меньше вредителей, тем легче растениям расти и давать урожай.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Скворечники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саду есть скворечники и кормушки, птицам там удобнее жить. Тогда они чаще прилетают и продолжают охранять растения.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защитники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не просто поют по утрам — они ещё и защищают посадки. В тексте они показаны как настоящие помощники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делают землю лучше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живут в почве и проделывают в ней ходы. Через эти ходы в землю легче попадают воздух и вода, а корням становится свободнее.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перерабатывают остатки растений и помогают почве становиться рыхлой. Такая земля лучше подходит для роста овощей, цветов и ягод.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дождевые черви названы тихими помощниками огорода. Их труд не заметен сразу, но без него почва была бы хуже и тяжелее.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растение получает помощь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из текста о саде и огороде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важный знак, что без прополки морковь, свёкла и лук растут хуже и медленнее.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о саде и огороде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ресурса отнимают сорняки у культурных растений: воду, свет и питание.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Мульча сохраняет влагу в земле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Мульча ещё и мешает сорнякам быстро подниматься на грядках. Для растений это тихая, но очень полезная помощь человека.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Скошенная трава, листья и солома укрывают почву как лёгкое одеяло. Такой слой дольше удерживает влагу, и земля не пересыхает после жары.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Теплица защищает растения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и рассада оказываются в тёплой земле и начинают привыкать к новым условиям.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0586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получают меньше холодного ветра и лучше набирают силу под защитой крыши и стен.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804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и завязь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теплице овощи развиваются спокойнее, а тепло помогает им быстрее переходить к цветению и плодам.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552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Огурцы, помидоры и перец часто поспевают раньше, потому что им не мешают заморозки и сильный дождь.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38" y="1835949"/>
            <a:ext cx="141075" cy="18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7624" y="1861599"/>
            <a:ext cx="153900" cy="13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2121" y="1853049"/>
            <a:ext cx="153900" cy="153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6616" y="1853049"/>
            <a:ext cx="153900" cy="153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1125" y="1842056"/>
            <a:ext cx="153900" cy="17588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помогают работать аккуратно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13125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Лейка помогает поливать грядки точно и бережно. Вода попадает к корням, а не разливается зря по дорожкам.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157626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Грабли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Грабли удобно собирать листья, траву и мелкий мусор. После них участок выглядит чище и аккуратнее.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902126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 помогает набирать землю, пересаживать растения и переносить небольшие порции грунта. Это маленький, но очень нужный помощник.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646622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Тяпка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Тяпкой рыхлят землю и убирают сорняки между рядами. Так корням легче дышать, а культурные растения получают больше места.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7391134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Ведро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Ведро нужно, чтобы носить воду, листья или собранный урожай. С ним работа идёт быстрее и без лишней суеты.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Вредители мешают урожаю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Тля, гусеницы и улитки повреждают листья и молодые побеги. Растения после этого слабеют, потому что теряют свои зелёные силы.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Колорадский жук особенно опасен для картофеля. Он быстро объедает листочки, и кусту становится труднее расти и кормить клубни.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вредителей становится много, листья желтеют, а плоды мельчают. Урожай выходит беднее, и человеку приходится спасать посадки.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садовод следит за грядками, убирает вредителей и выбирает безопасные способы защиты. Так растениям проще оставаться здоровыми.
</a:t>
            </a:r>
            <a:endParaRPr lang="en-US" sz="9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перед нами: помощник или вредитель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из текста о живых обитателях сада и огорода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ухаживает за растениями, он учится замечать сухую землю, желтеющие листья и другие тихие сигналы. Это развивает наблюдательность.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Полив, прополка и рыхление требуют терпения и аккуратности. Нельзя торопиться, иначе можно повредить хрупкий росток или корни.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садом помогает понять простую вещь: растениям нужна помощь каждый день. Так появляется ответственность и доброе отношение к живому.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саду учит заботе и внимательности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Лето: больше заботы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растения растут особенно быстро. Им нужны полив, прополка и защита от вредителей, чтобы зелёные листья не грустили от жары.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подготовка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собирают плоды, убирают сухие листья и готовят землю к зиме. Сад и огород в это время не отдыхают, а тихо завершают сезон.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человеку в саду и огороде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и огороде помогают человек, солнце, вода, почва, птицы, пчёлы, божьи коровки и дождевые черви. Вместе они делают растения крепкими, а урожай — щедрым.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2026-05-21T16:41:46Z</dcterms:created>
  <dcterms:modified xsi:type="dcterms:W3CDTF">2026-05-21T16:41:46Z</dcterms:modified>
</cp:coreProperties>
</file>