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jpe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jpe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сообщества: обзор и основные идеи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видов, взаимодействующих вместе, формируют основу природных экосистем.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формируются и зачем нужны сообщества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сообщества возникают через долгие процессы адаптации и взаимодействия. Они обеспечивают устойчивость биосферы, поддерживают круговорот веществ и создают условия для жизни разнообразных организмов.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биологическое сообщество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сообщество — это набор популяций разных видов, совместно обитающих в одном месте и взаимосвязанных.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таких сообществ включают леса, водоёмы, поля и коралловые рифы, где организмы образуют стабильные системы взаимодействий.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характеристики — разнообразие видов и экологические связи, такие как пищевые цепи, конкуренция и симбиоз.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сообщества природы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Лесное сообщество и его обитатели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растут деревья, кустарники и травы, населяемые грибами, насекомыми, птицами и млекопитающими. Вместе они создают сложную экосистему с многочисленными связями.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Луговое сообщество и его компоненты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Луга состоят из злаков и разнотравья, жизнью наполнены землеройки, кузнечики и птицы. Это пространство с богатым разнообразием и активными взаимодействиями.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Водно-болотное сообщество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Водоёмы населены рыбами, водорослями, ракообразными, лягушками и водными насекомыми. Их совместное существование поддерживает водную экологическую систему.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и структура сообществ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 — растения, обеспечивающие энергию для всего сообщества через фотосинтез.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 — бактерии и грибы, разлагающие органику и возвращающие вещества в почву.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 — животные, потребляющие растения или других животных для энергии.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Вертикальная и горизонтальная структуры формируют ярусы и мозаики с разным составом видов в пределах сообщества.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формирования сообщества
</a:t>
            </a:r>
            <a:endParaRPr lang="en-US" sz="2687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развития от заселения до стабильного состояния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взаимодействий в сообществах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— борьба за ограниченные ресурсы, часто возникающая среди растений и животных.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— взаимовыгодное сотрудничество, например, лишайники, где гриб и водоросль живут вместе.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 и паразитизм — отношения, при которых один организм получает пищу, нанося вред другому.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506" y="2681465"/>
            <a:ext cx="3947100" cy="20737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7756" y="2681465"/>
            <a:ext cx="3947100" cy="207376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жизни в сообществах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500" y="1475425"/>
            <a:ext cx="3615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хищников в коллективе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59500" y="1958724"/>
            <a:ext cx="39471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Животные, собираясь в стаи или группы, снижают риск быть съеденными врагами. Такой коллективный способ жизни улучшает шансы на выживание каждого участника.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737750" y="1475425"/>
            <a:ext cx="3615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Взаимная поддержка растений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737750" y="1958724"/>
            <a:ext cx="39471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растения лучше растут рядом, создавая благоприятные условия друг для друга, что повышает общий уровень здоровья сообщества и продуктивность.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разнообразия видов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Видовое разнообразие укрепляет устойчивость сообществ к изменениям и обеспечивает стабильную работу экосистем.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304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участвуют в разложении органики, замыкая цикл веществ и поддерживая плодородие.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736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составляют базу пищевой пирамиды, обеспечивая энергию для всех уровней сообщества.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68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хищники регулируют численность травоядных, предотвращая чрезмерное потребление растений.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0384" y="1175216"/>
            <a:ext cx="3519132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лесного и лугового сообществ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черты доминирующих видов, структура и биоразнообразие в лесу и на лугу.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сообщества сложнее по структуре, оба важны для экосистем и требуют защиты.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9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биоразнообразия в сообществах (пример: лес)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вырубки леса численность видов резко падает, но при восстановлении экосистемы происходит постепенное увеличении разнообразия. Важно беречь естественные сообщества.
</a:t>
            </a:r>
            <a:endParaRPr lang="en-US" sz="1508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человеческая деятельность уменьшает видовое разнообразие, но правильные меры могут способствовать восстановлению экосистемы.
</a:t>
            </a:r>
            <a:endParaRPr lang="en-US" sz="1508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экологии лесов, 2003–2023 гг.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0725"/>
            <a:ext cx="4147200" cy="22072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36807" y="1310725"/>
            <a:ext cx="4147200" cy="220725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и искусственные сообщества: сравнение и особенности
</a:t>
            </a:r>
            <a:endParaRPr lang="en-US" sz="2974" dirty="0"/>
          </a:p>
        </p:txBody>
      </p:sp>
      <p:sp>
        <p:nvSpPr>
          <p:cNvPr id="12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54300" y="36312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Естественные сообщества — результат тысячелетий развития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54300" y="41145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озёра и болота сформировались в естественных условиях и являются комплексными системами с разнообразием организмов. Они устойчивы благодаря сложным экологическим связям.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725475" y="36335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сообщества создаются для пользы человека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725475" y="41168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Агроценозы и сады представляют собой сообщества, сформированные человеком для получения продуктов. Их состав и структура контролируются и отличаются меньшим биоразнообразием.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экологических сообществ для человека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35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сообщества обеспечивают чистоту воздуха и воды, поддерживая здоровье людей и стабильность природных процессов.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6241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баланса в сообществах жизненно важно для сохранения урожайности и предотвращения экологических катастроф.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88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препятствуют распространению инфекций и вредителей, способствуя сохранению сельскохозяйственных культур и продовольственной безопасности.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506" y="2681465"/>
            <a:ext cx="3947100" cy="20737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7756" y="2681465"/>
            <a:ext cx="3947100" cy="207376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двор как живая экосистема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500" y="1475425"/>
            <a:ext cx="3615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растений во дворе школы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59500" y="1958724"/>
            <a:ext cx="39471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Травы и кустарники создают основу для жизни многих организмов. Они обеспечивают пищу и укрытие для насекомых, мелких млекопитающих и птиц, формируя мелкомасштабное сообщество.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737750" y="1475425"/>
            <a:ext cx="3615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животных и микроорганизмов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737750" y="1958724"/>
            <a:ext cx="39471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контролируют численность насекомых, а микроорганизмы разлагают растительные остатки, возвращая питательные вещества в почву и поддерживая жизнедеятельность растений.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сообщества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снижает биоразнообразие, нарушая природные связи и ухудшая устойчивость экосистем.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приводит к замещению одних видов другими, изменяя структуру и функции биологических сообществ.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водоёмов влияет на жизнедеятельность водных организмов, снижая качество природных ресурсов.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Необходимы охрана природы и устойчивое использование ресурсов для сохранения биологического разнообразия.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и конфликты в сообществах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вызывает сдвиги в ареалах видов и дестабилизацию пищевых цепей.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Инвазивные виды вытесняют местные, нарушая равновесие и снижая разнообразие сообществ.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круговорота веществ, например чрезмерное зарастание ряской, приводят к кислородному дефициту и гибели водных животных.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сообществ после разрушений: этапы и примеры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Начальный этап — колонизация простыми растениями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освободившихся участках первыми появляются посевные и сорные растения, например одуванчики, которые улучшают почву и создают условия для последующих видов.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деревьев-лидеров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Берёзы и осины приходят следующими, формируя молодые леса и обеспечивая тень и защиту для более требовательных к условиям растений.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Становление зрелого леса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течением времени происходят изменения в составе видов: сосны и ели занимают ведущее положение, формируя устойчивое и сложное сообщество.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биологические сообщества (биомы)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леса богаты видами и играют ключевую роль в регулировании климата и глобального обмена углеродом.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304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покрывают большую часть Земли, обеспечивая среду обитания для миллиардов организмов и балансируя климат.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736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и саванны характеризуются уникальными адаптациями живых существ к холодам или засухам соответственно.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68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приспособлены к экстремальной засушливости, поддерживая специфичные сообщества организмов.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изучения и роли биологических сообществ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позволяют прогнозировать влияние климатических изменений на структуру и функции сообществ.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образование подростков повышает осознанность и ответственность в сохранении природных систем.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способствуют созданию искусственных экосистем для эффективного сельского хозяйства и медицины.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сообщества: фундамент жизни и залог будущего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Сообщества поддерживают разнообразие жизни и ресурсы, необходимые человеку. Их сохранение обуславливает устойчивость природы и качество жизни на планете.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2026-05-09T04:29:09Z</dcterms:created>
  <dcterms:modified xsi:type="dcterms:W3CDTF">2026-05-09T04:29:09Z</dcterms:modified>
</cp:coreProperties>
</file>