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55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опасных и чрезвычайных ситуаций
</a:t>
            </a:r>
            <a:pPr algn="l" indent="0" marL="0">
              <a:lnSpc>
                <a:spcPct val="100000"/>
              </a:lnSpc>
              <a:buNone/>
            </a:pPr>
            <a:r>
              <a:rPr lang="en-US" sz="174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4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вокруг нас: учимся распознавать, оценивать и действовать вовремя.
</a:t>
            </a:r>
            <a:endParaRPr lang="en-US" sz="4355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быстро понять, где нужна осторожность, а где уже требуется помощь взрослых и экстренных служб. Знание правил особенно важно при пожаре, аварии, буре, утечке газа или вспышке инфекции.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9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семикласснику разбираться в опасностях
</a:t>
            </a:r>
            <a:endParaRPr lang="en-US" sz="2689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1063" y="1358934"/>
            <a:ext cx="284700" cy="28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76994" y="1353834"/>
            <a:ext cx="258037" cy="294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63463" y="1387404"/>
            <a:ext cx="284700" cy="2277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63263" y="1387404"/>
            <a:ext cx="284700" cy="22776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63063" y="1358934"/>
            <a:ext cx="284700" cy="284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опасная ситуация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6" name="Text 2"/>
          <p:cNvSpPr txBox="1"/>
          <p:nvPr/>
        </p:nvSpPr>
        <p:spPr>
          <a:xfrm>
            <a:off x="4268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Опасная ситуация возникает там, где под угрозой оказываются жизнь, здоровье, имущество или окружающая среда. Она может появиться внезапно и требовать немедленной оценки обстановки.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10378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угроза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21294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таким ситуациям относятся пожар, отравление, падение с высоты, утечка газа, обрушение предметов, тонкий лёд на водоёме и потеря ориентации в незнакомом месте.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27404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 жизни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38292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каждая опасная ситуация превращается в ЧС. Если угроза быстро устранена и последствия невелики, происшествие остаётся локальным и не нарушает привычную жизнь многих людей.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44402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 локальной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55290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небольшая опасность требует внимательности: важно не приближаться к источнику угрозы, не трогать подозрительные предметы и сразу сообщать взрослым или ответственным людям.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61400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осторожность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72288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Своевременное распознавание опасности помогает избежать травм и не допустить ухудшения обстановки. Чем раньше замечен риск, тем проще остановить развитие проблемы.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78398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цель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ЧС возникает, когда из-за аварии, бедствия, катастрофы, пожара или эпидемии нарушаются обычные условия жизни людей и повседневная работа территории.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чрезвычайной ситуации характерны пострадавшие, разрушения, перебои со светом, водой, связью или транспортом, а также необходимость эвакуации и участия спасателей.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ЧС может быть разным: от одного здания или двора до событий, которые затрагивают город, регион и требуют согласованных действий служб.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чрезвычайная ситуация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опасность превращается в ЧС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локальная угроза переходит в ситуацию, требующую организованной помощи.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696497"/>
            <a:ext cx="4151400" cy="16544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ЧС определяют по территории распространения и числу людей, которым нужна помощь.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шире территория и больше пострадавших, тем выше уровень ЧС и сложнее организация помощи.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8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чрезвычайных ситуаций по масштабу
</a:t>
            </a:r>
            <a:endParaRPr lang="en-US" sz="2848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чрезвычайных ситуаций в России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чрезвычайные ситуации связаны с силами природы: землетрясениями, наводнениями, ураганами, оползнями, засухами, сильной жарой и морозом.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ЧС по происхождению
</a:t>
            </a:r>
            <a:endParaRPr lang="en-US" sz="2927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Биолого-социальные ЧС связаны с инфекциями, массовыми отравлениями, эпидемиями у людей, эпизоотиями у животных и эпифитотиями у растений.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ЧС возникают при применении оружия и приводят к разрушениям, опасности для населения и нарушению работы важных объектов.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Техногенные ЧС возникают из-за аварий и поломок в транспорте, на производстве, в энергетике и коммунальном хозяйстве, включая пожары, взрывы и утечки.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каждая группа имеет свой источник опасности и требует разных мер защиты.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повседневной жизни чаще сталкиваются с природными и техногенными угрозами, поэтому их важно знать особенно хорошо.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ЧС по происхождению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ЧС по происхождению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7650" y="1205853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01250" y="1205853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74450" y="1222603"/>
            <a:ext cx="571500" cy="50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046894" y="1205853"/>
            <a:ext cx="473813" cy="54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758694" y="1205853"/>
            <a:ext cx="473813" cy="541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4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чрезвычайные ситуации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354901" y="2238225"/>
            <a:ext cx="1587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движения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Землетрясения, оползни и обвалы опасны внезапностью и большой разрушительной силой. Они могут повредить здания, дороги и линии связи, оставляя людей без привычной помощи.
</a:t>
            </a:r>
            <a:endParaRPr lang="en-US" sz="1280" dirty="0"/>
          </a:p>
        </p:txBody>
      </p:sp>
      <p:sp>
        <p:nvSpPr>
          <p:cNvPr id="16" name="Text 3"/>
          <p:cNvSpPr txBox="1"/>
          <p:nvPr/>
        </p:nvSpPr>
        <p:spPr>
          <a:xfrm>
            <a:off x="3778501" y="2238225"/>
            <a:ext cx="1587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Стихия воздуха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Ураганы, смерчи и сильные метели опасны порывами ветра, падением деревьев и обрывом проводов. Такие явления быстро распространяют угрозу на большую территорию.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2066701" y="2238225"/>
            <a:ext cx="1587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воды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Наводнения, паводки и подтопления быстро меняют условия жизни, заливают дороги и дома, мешают передвижению и требуют срочной эвакуации из опасной зоны.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5490301" y="2238225"/>
            <a:ext cx="1587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с риском
</a:t>
            </a:r>
            <a:pPr algn="l" indent="0" marL="0">
              <a:lnSpc>
                <a:spcPct val="100000"/>
              </a:lnSpc>
              <a:buNone/>
            </a:pPr>
            <a:r>
              <a:rPr lang="en-US" sz="14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жара, мороз, гололёд и снежные заносы тоже относятся к природным ЧС. Они затрудняют движение, ухудшают самочувствие и создают риск травм.
</a:t>
            </a:r>
            <a:endParaRPr lang="en-US" sz="1467" dirty="0"/>
          </a:p>
        </p:txBody>
      </p:sp>
      <p:sp>
        <p:nvSpPr>
          <p:cNvPr id="19" name="Text 6"/>
          <p:cNvSpPr txBox="1"/>
          <p:nvPr/>
        </p:nvSpPr>
        <p:spPr>
          <a:xfrm>
            <a:off x="7202101" y="2238225"/>
            <a:ext cx="1587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и засуха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пожары и засуха особенно опасны в районах с большими массивами леса. Огонь распространяется быстро, а сухая погода осложняет его остановку.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причинам таких происшествий относятся неисправность оборудования, износ техники, нарушение правил безопасности и ошибки человека, которые часто приводят к тяжёлым последствиям.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Техногенные чрезвычайные ситуации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Техногенные ЧС возникают там, где работают транспорт, предприятия, энергетика и коммунальные системы. Опасность создают аварии, пожары, взрывы, утечки газа и выбросы веществ.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техногенных ЧС могут затронуть много людей сразу: нарушаются движение, подача воды и электричества, возникает необходимость эвакуации и срочной помощи.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900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Биолого-социальные ЧС связаны с распространением инфекций, массовыми отравлениями, эпидемиями у людей и эпизоотиями у животных. Они опасны тем, что затрагивают сразу большое число живых организмов.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5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Биолого-социальные чрезвычайные ситуации
</a:t>
            </a:r>
            <a:endParaRPr lang="en-US" sz="2795" dirty="0"/>
          </a:p>
        </p:txBody>
      </p:sp>
      <p:sp>
        <p:nvSpPr>
          <p:cNvPr id="10" name="Text 3"/>
          <p:cNvSpPr txBox="1"/>
          <p:nvPr/>
        </p:nvSpPr>
        <p:spPr>
          <a:xfrm>
            <a:off x="3344725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ситуации развиваются быстро, поэтому особенно важны санитарные меры: чистая вода, соблюдение гигиены, ограничение контактов, медицинское наблюдение и своевременное обращение за помощью.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69025" y="139623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заражение распространяется среди людей, животных или растений, государственные и медицинские службы вводят временные ограничения, чтобы снизить риск дальнейшего распространения и защитить население.
</a:t>
            </a:r>
            <a:endParaRPr lang="en-US" sz="158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в быту и на транспорте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651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квартире и доме источниками риска становятся газ, электричество, открытый огонь, горячие поверхности, острые предметы и химические средства, которыми нужно пользоваться только по инструкции.
</a:t>
            </a:r>
            <a:endParaRPr lang="en-US" sz="1347" dirty="0"/>
          </a:p>
        </p:txBody>
      </p:sp>
      <p:sp>
        <p:nvSpPr>
          <p:cNvPr id="11" name="Text 3"/>
          <p:cNvSpPr txBox="1"/>
          <p:nvPr/>
        </p:nvSpPr>
        <p:spPr>
          <a:xfrm>
            <a:off x="51805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и на дороге опасность часто связана с невнимательностью: переходом в неположенном месте, игрой рядом с проезжей частью, поездкой без ремня безопасности или спешкой на платформе.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651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общественном транспорте важно держаться спокойно, не толкаться, не подходить близко к краю платформы и не мешать водителю или машинисту. Это снижает риск травм.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805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Школьнику нужно сразу сообщать взрослым о подозрительных предметах, запахе газа, дыме или неисправности техники. Быстрая реакция помогает предотвратить опасное развитие событий.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действий при любой чрезвычайной ситуации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при обнаружении угрозы и обращении за помощью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происшествиях опасность усиливается из-за сочетания нескольких факторов, а не одной причины. Поэтому профилактика всегда включает обучение, контроль и аккуратное поведение.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ЧС связаны с действиями людей и нарушением правил, а не только с природой или техникой.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причин чрезвычайных ситуаций; точные статистические данные не приводятся.
</a:t>
            </a:r>
            <a:endParaRPr lang="en-US" sz="1151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приводит к ЧС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пожарные идут первыми
</a:t>
            </a:r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горящем здании важна каждая минута: пожарные быстро оценивают обстановку, тушат огонь и помогают вывести людей наружу. Их работа часто начинается одновременно с эвакуацией и перекрытием опасной зоны, чтобы не допустить новых пострадавших.
</a:t>
            </a:r>
            <a:endParaRPr lang="en-US" sz="1167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Спасатели и медики рядом
</a:t>
            </a:r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есть разрушения, завалы или пострадавшие, к месту происшествия прибывают спасатели и скорая помощь. Они извлекают людей, оказывают первую медицинскую помощь и готовят раненых к дальнейшей транспортировке в больницу.
</a:t>
            </a:r>
            <a:endParaRPr lang="en-US" sz="1167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Полиция и аварийные службы
</a:t>
            </a:r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Полиция помогает организовать порядок, ограничить доступ к опасному месту и направить людей в безопасную сторону. Аварийные и коммунальные службы устраняют последствия: восстанавливают воду, электричество, связь и работу транспорта.
</a:t>
            </a:r>
            <a:endParaRPr lang="en-US" sz="1167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Службы, которые помогают при ЧС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83970" y="1068000"/>
            <a:ext cx="3571360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основные виды опасных ситуаций по источнику, примерам и главной угрозе.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ситуации требуют разных мер защиты, но общим остается одно: нужно быстро распознать источник опасности и действовать без паники.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5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видов опасных ситуаций
</a:t>
            </a:r>
            <a:endParaRPr lang="en-US" sz="2965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опасных и чрезвычайных ситуаций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Тревогу вызывают запах газа, дым, искры, треск, хлопки и необычные звуки. Такие сигналы часто означают, что источник опасности уже начал развиваться.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нарастающей опасности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отключаются свет, вода или связь, это может указывать на серьезное происшествие. Особое внимание нужно обращать на сирены, сообщения экстренных служб и указания взрослых.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Необычное поведение животных, паника вокруг и быстрое изменение обстановки показывают, что времени на раздумья мало. Важно сразу перейти к безопасным действиям.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признакам ухудшения обстановки относятся дрожание земли, сильный ветер, быстро поднимающаяся вода, резкое похолодание или жара, а также внезапное ухудшение самочувствия людей рядом.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даже небольшое происшествие может стать сложным, если затронуты дети, транспорт или важные коммуникации. Масштаб последствий оценивают по нескольким признакам одновременно.
</a:t>
            </a:r>
            <a:pPr algn="l" indent="0" marL="0">
              <a:lnSpc>
                <a:spcPct val="100000"/>
              </a:lnSpc>
              <a:buNone/>
            </a:pPr>
            <a:r>
              <a:rPr lang="en-US" sz="157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7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пострадавших, ущерб и зона поражения, тем дольше восстановление и тем больше служб нужно для помощи.
</a:t>
            </a:r>
            <a:endParaRPr lang="en-US" sz="1572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масштабов последствий чрезвычайных ситуаций; условные значения для иллюстрации.
</a:t>
            </a:r>
            <a:endParaRPr lang="en-US" sz="1151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масштаба последствий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8647" y="1458874"/>
            <a:ext cx="284700" cy="28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10397" y="1458874"/>
            <a:ext cx="284700" cy="28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92147" y="1487344"/>
            <a:ext cx="284700" cy="2277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73897" y="1458874"/>
            <a:ext cx="284700" cy="284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2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соблюдать правила безопасности
</a:t>
            </a:r>
            <a:endParaRPr lang="en-US" sz="2672" dirty="0"/>
          </a:p>
        </p:txBody>
      </p:sp>
      <p:sp>
        <p:nvSpPr>
          <p:cNvPr id="13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5455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номеров экстренных служб помогает не терять время. Если взрослые рядом заняты или растеряны, правильный вызов может ускорить прибытие спасателей и медиков.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12961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 вызвать помощь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26273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опасных ситуаций усиливаются из-за невнимательности и нарушения правил. Осторожность с огнем, техникой и незнакомыми предметами помогает избежать травм и пожара.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3779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Снизить риск ошибки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47090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школе, дома и на улице действуют простые правила: не бегать там, где можно упасть, не трогать неизвестное и не игнорировать просьбы взрослых.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54596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 вести себя каждый день
</a:t>
            </a:r>
            <a:endParaRPr lang="en-US" sz="1220" dirty="0"/>
          </a:p>
        </p:txBody>
      </p:sp>
      <p:sp>
        <p:nvSpPr>
          <p:cNvPr id="20" name="Text 8"/>
          <p:cNvSpPr txBox="1"/>
          <p:nvPr/>
        </p:nvSpPr>
        <p:spPr>
          <a:xfrm>
            <a:off x="67908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замечает опасность и действует без паники, он лучше понимает ситуацию. Спокойное поведение помогает защитить себя и не мешать помощи другим.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75414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Сохранить спокойствие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47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помогает выбрать правильные действия
</a:t>
            </a:r>
            <a:pPr algn="ctr" indent="0" marL="0">
              <a:lnSpc>
                <a:spcPct val="100000"/>
              </a:lnSpc>
              <a:buNone/>
            </a:pPr>
            <a:r>
              <a:rPr lang="en-US" sz="161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легче распознать, если понимать ее источник, масштаб и последствия. Это знание помогает действовать спокойно, вовремя обращаться за помощью и сохранять безопасность дома, в школе и на улице.
</a:t>
            </a:r>
            <a:endParaRPr lang="en-US" sz="404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2026-05-21T00:51:08Z</dcterms:created>
  <dcterms:modified xsi:type="dcterms:W3CDTF">2026-05-21T00:51:08Z</dcterms:modified>
</cp:coreProperties>
</file>