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друзья: кто они и почему о них важно 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учит добру, честности и заботе — с ними легче расти вместе.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первоклассники узнают о дружбе из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дети учатся понимать героев и их поступки. Истории о дружбе помогают заметить, как простые действия — поделиться, позвать, поддержать — делают класс добрее и дружнее.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5108" y="1212710"/>
            <a:ext cx="165533" cy="1471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настоящего друга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Радуется за другого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завидует чужому успеху. Он искренне радуется, если товарищ получил похвалу, выиграл игру или хорошо ответил у доски.
</a:t>
            </a:r>
            <a:endParaRPr lang="en-US" sz="122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человек не перебивает и не смеётся над ошибками. Он внимательно слушает, старается понять и отвечает спокойно, даже если мнение отличается.
</a:t>
            </a:r>
            <a:endParaRPr lang="en-US" sz="1171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 делиться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может поделиться карандашом, игрушкой или местом в игре. Для него важно, чтобы рядом было удобно не только ему, но и товарищу.
</a:t>
            </a:r>
            <a:endParaRPr lang="en-US" sz="122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Берегёт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придумывает обидных прозвищ и не рассказывает чужие секреты. Он уважает доверие и умеет хранить то, что ему сказали по-дружески.
</a:t>
            </a:r>
            <a:endParaRPr lang="en-US" sz="117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пообещал помочь или подождать, он старается выполнить обещание. На него можно положиться, потому что он не меняет решения без причины.
</a:t>
            </a:r>
            <a:endParaRPr lang="en-US" sz="1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заметна в маленьких делах: помочь собрать тетради, поднять пенал, подождать у двери или позвать в команду. Именно такие поступки показывают внимание лучше любых громких обещаний.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это легко увидеть: двое первоклассников вместе несут книги, делят краски или осторожно идут рядом через лужу. В таких сценах забота видна сразу, без лишних объяснений.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поступках, а не только в словах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дружбу крепкой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дружбе нужны уважение и вежливость. Если ребёнок не толкается, не берёт чужое без спроса и говорит «спасибо», рядом становится спокойнее и приятнее.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важны обещания и честные поступки. Вернуть ручку, прийти вовремя и признать свою ошибку — это маленькие шаги, из которых растёт доверие.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дружба крепнет, когда люди чувствуют себя в безопасности. Тогда можно играть, учиться и не бояться, что тебя специально обидят или подведут.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без грубости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заметить ошибку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друг не прячет случившееся и не придумывает оправдания. Он понимает, что правду лучше сказать сразу, пока ситуацию ещё можно исправить.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попросить прощения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ошибка уже признана, остаётся извиниться и исправить поступок. Так честность помогает дружбе стать крепче, а не ломает её окончательно.
</a:t>
            </a:r>
            <a:endParaRPr lang="en-US" sz="1382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сказать спокойно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понравилось, важно говорить без обидных слов. Спокойный тон помогает услышать друг друга и не превращать разговор в новую ссору.
</a:t>
            </a:r>
            <a:endParaRPr lang="en-US" sz="13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хорошая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обычное знакомство постепенно превращается в доверительные отношения между детьми.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дружбу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Дружбу быстро портят обман, жадность и насмешки. Когда кто-то обещает и не делает, другие перестают ему доверять и не хотят играть вместе.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 и желание командовать тоже ранят. Одно резкое замечание может испортить настроение сильнее, чем проигрыш в самой сложной игре.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и тайные обиды: человек молчит, но сердится всё больше. Спокойный разговор помогает лучше, чем долгое молчание и упрямство.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в трудный момент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ошибки у доски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растерялся и тихо опустил глаза после неудачного ответа. Рядом оказалась одноклассница: она не стала смеяться, а спокойно сказала, что можно попробовать ещё раз. Потом она дождалась его после урока и помогла собрать вещи.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стало грустно на 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поссорилась в игре и отошла к скамейке, чтобы не расплакаться. Подруга села рядом, протянула салфетку и сказала: «Я с тобой». Через минуту стало легче, и они вместе вернулись к игре.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дружить в классе и на перемене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друзья не мешают отвечать, слушают учителя и помогают работать в паре. Когда каждый старается, в классе становится тише и спокойнее.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важно соблюдать очередь, аккуратно играть и не толкаться. Тогда игры проходят веселее, а никто не остаётся обиженным у стены.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умеют спокойно принимать проигрыш и не кричат друг на друга. Даже если победа ушла к соседней парте, можно улыбнуться и попробовать снова.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помогают всем чувствовать себя в безопасности. Когда дети их соблюдают, дружба становится не только приятной, но и очень надёжной.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не всегда означает конец дружбы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остановиться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эмоции зашкаливают, важно сделать паузу: замолчать, отойти на минуту и успокоиться. Так легче не сказать лишнего и не обидеть друга ещё сильнее.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объяснить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паузы можно сказать, что именно не понравилось, без крика и прозвищ. Спокойные слова помогают другому понять причину ссоры и услышать тебя.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помириться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желание снова дружить, стоит извиниться, договориться и вернуться к игре. Часто именно так ссора превращается в полезный урок для обоих.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875276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2288" y="1875276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5363" y="1904976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54563" y="1875276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86838" y="1875276"/>
            <a:ext cx="334200" cy="33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друзьям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5096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«Ты справишься» помогает поверить в себя, особенно после ошибки или неудачного ответа. Она звучит просто, но очень сильно поднимает настроение.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7415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«Я помогу» напоминает: рядом есть тот, кто не пройдёт мимо. Она особенно важна, когда друг растерялся, устал или не знает, что делать.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24187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«Давай вместе» показывают, что никого не оставляют одного. С ними легче начать игру, выполнить задание или сделать первый шаг к примирению.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0642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 и «Пожалуйста» делают общение тёплым и спокойным. Даже в обычных школьных делах они помогают чувствовать уважение и внимание.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87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«Извини» открывает дорогу к примирению. Оно помогает признать ошибку, снять напряжение и вернуть дружбе добрый, спокойный тон.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любит рисовать, другой — бегать, третий — читать сказки. Это не мешает дружбе, а делает общие игры и разговоры интереснее для всех.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разные друзья хорошо дополняют друг друга
</a:t>
            </a:r>
            <a:endParaRPr lang="en-US" sz="2502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характер: кто-то тихий, кто-то очень весёлый, кто-то любит всё делать быстро. Если ребята уважают различия, дружба становится крепче и спокойнее.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помириться после ссоры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первокласснику понять, как вернуть спокойное общение после конфликта.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школьные правила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обижает, не толкает и не дразнит. Он понимает, что школьные правила нужны не для строгости, а для спокойствия и безопасности всех детей.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урока дружба проявляется в уважении к учителю, ответам одноклассников и общему порядку. Если не мешать другим, учиться становится легче и приятнее.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хорошие друзья тоже помнят о правилах: не портят вещи, не кричат и не спорят силой. Тогда игра остаётся весёлой, а класс — дружным.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самому быть хорошим другом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умеет делиться карандашом, книгой или местом в игре. Он не жадничает и не делает вид, что всё только его.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благодарит за помощь, не перебивает и умеет слушать до конца. Такие мелочи делают общение спокойным и приятным для всех.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рассказывает чужие секреты и держит слово. В первом классе именно такие поступки показывают, что на человека можно положиться.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товарища что-то не получается, хороший друг не смеётся, а поддерживает. Иногда достаточно сказать: «Ничего, попробуешь ещё раз».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вместе читают, рисуют или убирают класс, они лучше узнают друг друга. Общее дело учит договариваться, ждать и помогать без лишних споров.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показывает, кто умеет слушать, кто не забывает про очередь и кто готов подставить плечо. Так дружба становится не только тёплой, но и крепкой.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делают друзей ближе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 взрослым может остановить конфликт до того, как он станет серьёзнее.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ссора не утихает, лучше сразу обратиться за помощью к учителю, родителю или школьному психологу.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и школьной помощи в конфликтных ситуациях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делает дружбу приятной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— это приветствие, благодарность и просьба без грубости. Они помогают друзьям чувствовать уважение и делают любой разговор спокойнее.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не перебивать и слушать до конца особенно важно в школе. Так каждому легче высказаться, а ссоры возникают реже.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вежливы, общие дела идут дружнее: меньше обид, больше доверия и хорошего настроения. Простая вежливость работает лучше, чем долгие уговоры.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начинается с добрых дел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помогает, не обижает, слушает и умеет мириться. Именно из таких маленьких поступков в первом классе вырастает крепкая и радостная дружба.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2026-05-24T01:43:57Z</dcterms:created>
  <dcterms:modified xsi:type="dcterms:W3CDTF">2026-05-24T01:43:57Z</dcterms:modified>
</cp:coreProperties>
</file>