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морским просторам: что есть в море и почему оно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хранит жизнь, движение и множество удивительных открытий.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рядом с нами: большое, солёное, живое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— это часть океана у берегов материков и островов. Его вода солёная, а жизнь зависит от солнца, ветра и движения волн. Море бывает тихим и бурным, тёплым и холодным.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морской берег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галька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моря может быть мягким песчаным или покрытым галькой, камнями и ракушками. По нему приятно гулять, а иногда вода оставляет на нём мокрые узоры и блестящие следы.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Скалы и обрывы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берегах поднимаются высокие скалы и обрывы. Волны бьются о них с шумом, а ветер словно расчесывает поверхность воды. Такие места выглядят особенно строго и величественно.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над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морем часто кружат чайки. Они ловко скользят над волнами, ищут рыбу и громко кричат, будто рассказывают друг другу новости о вкусном улове.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и небо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особенно хорошо видно линию горизонта, где небо словно встречается с водой. В ясный день она светлая и дальняя, а в пасмурную погоду кажется серой и задумчивой.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море никогда не стоит на месте. Вода приходит, отступает и снова возвращается, создавая постоянное движение. Из-за этого берег всё время немного меняется.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морская вода соленая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попадает в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приносят в море растворённые вещества, смытые с суши. Дождевая вода и разрушение камней тоже помогают солям и минералам попадать в морскую воду.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испаряется, соль остаётся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моря, и часть воды превращается в пар. Соль не улетает вместе с ним, поэтому со временем её становится больше.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морская соль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морская соль — хлорид натрия. Это та же соль, которую люди используют на кухне, только в море её растворено намного больше.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нельзя без очистки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большого количества солей морскую воду нельзя пить просто так. Для этого её нужно очищать, иначе она не подходит для организма человека.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Луны и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Солнце притягивают воду Земли. Из-за этого морская поверхность начинает двигаться, а у берега уровень воды постепенно меняется.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прилива вода подходит ближе к суше. Берег становится уже, а волны могут дотянуться до мест, которые раньше были сухими.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отлива вода отступает. Открываются мокрый песок, камни и лужицы, а на берегу можно увидеть следы морских жителей.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песчаного дна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песком и среди камней прячутся крабы, морские звёзды и небольшие рыбы. Им удобно скрываться от врагов и искать еду прямо у дна, где жизнь кипит почти незаметно.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в толще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многие рыбы свободно двигаются в толще воды. Одни медленно дрейфуют, другие быстро ускользают от опасности, а прозрачные медузы выглядят как лёгкие морские фонарики.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морские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 киты живут в море как настоящие великаны. Они умеют хорошо ориентироваться, держатся рядом друг с другом и напоминают, что морская жизнь бывает и очень большой, и очень дружной.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море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метров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длины может достигать синий кит — рекорд среди животных на Земле.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размер показывает, насколько огромными бывают обитатели моря. Даже рядом с таким великаном дельфины выглядят совсем маленькими, хотя тоже прекрасно живут в морской стихии.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рыбы приспособлены к жизни в воде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с помощью жабр. Они пропускают через себя воду и получают из неё кислород, поэтому могут жить там, где человек без специальной помощи не выживет.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для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рыбам плыть, поворачивать и сохранять равновесие. Благодаря им рыба легко двигается в воде, будто умело управляет своим подводным корабликом.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обычно гладкое и вытянутое. Такая форма помогает ей быстрее разрезать воду и тратить меньше сил при плавании, особенно когда нужно спастись от хищника.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как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покрывает тело рыбы и защищает его от повреждений. Она также помогает рыбе быть более скользкой, чтобы вода легче проходила вдоль тела.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яркость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рыбы яркие, как праздничные флажки, а другие почти сливаются с песком или камнями. Это помогает им либо предупреждать об опасности, либо прятаться от врагов.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кораллы — важная часть морского дома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луга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тянутся в воде, словно зелёные ленты и подводные луга. Они помогают морским обитателям прятаться, а ещё служат пищей и дают кислород, которым дышит множество живых существ.
</a:t>
            </a:r>
            <a:endParaRPr lang="en-US" sz="1109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строят большие рифы, похожие на яркие подводные города. В их укромных уголках живут рыбы, рачки и другие маленькие жители, которым нужен надёжный дом и защита.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путешествуют по морям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 суда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корабли перевозят продукты, машины, одежду и другие грузы. Морские суда соединяют страны, когда дорога по суше слишком длинная или неудобная.
</a:t>
            </a:r>
            <a:endParaRPr lang="en-US" sz="1383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ходили по морям на лодках и парусниках. Они ориентировались по берегам, звёздам и ветру, а путешествие часто было долгим и смелым.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между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 помогают доставлять много товаров за один рейс. Это удобно для городов и государств, потому что море работает как большая общая дорога.
</a:t>
            </a:r>
            <a:endParaRPr lang="en-US" sz="1348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соединяют далёкие берега и делают мир ближе. Благодаря им люди обмениваются товарами, знаниями и новыми идеями, словно через большое водное окно.
</a:t>
            </a:r>
            <a:endParaRPr lang="en-US" sz="12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Маяки и морские карты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 — это высокий башенный фонарь у берега. Его яркий луч помогает кораблям увидеть землю ночью, в тумане и во время непогоды, когда берег почти не различим.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карта показывает берега, острова, глубины и опасные места. По ней моряки понимают, где можно идти безопасно, а где лучше быть особенно осторожными.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Маяки и карты работают вместе, как верные помощники. Они помогают не сбиться с пути, избежать мелей и скал, а значит — сделать плавание спокойнее и безопаснее.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25545"/>
            <a:ext cx="478654" cy="3829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погода бывает на море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морем ветер часто бывает заметнее, чем на суше. Он поднимает волны, гонит облака и может быстро изменить погоду даже за короткое время.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 и гроза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море становится грозным: небо темнеет, волны растут, а шум воды слышен очень далеко. В такой момент суда и люди особенно внимательно следят за безопасностью.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один день может начаться спокойно, а закончиться дождем или туманом. Поэтому моряки, рыбаки и туристы всегда проверяют прогноз перед выходом в путь.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Черное море: теплые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Черное море любят за теплые берега и мягкий климат. Здесь люди купаются, отдыхают и наблюдают за чайками, а в воде живут рыбы и другие морские обитатели. Берега часто бывают оживленными и солнечными.
</a:t>
            </a:r>
            <a:endParaRPr lang="en-US" sz="865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море: северный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 совсем не похоже на южное. Оно холоднее, суровее и часто покрыто ветрами, зато в его водах встречаются морские животные, приспособленные к северу. Здесь море словно рассказывает о силе Арктики.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море: бухты и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море известно своими бухтами, островами и богатой морской жизнью. На его побережьях можно увидеть разные пейзажи: от тихих заливов до высоких скал, а море всегда остается живым и подвижным.
</a:t>
            </a:r>
            <a:endParaRPr lang="en-US" sz="926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— разные и удивительные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люди занимаются на море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дает людям рыбу и другие морепродукты. Рыбаки выходят в плавание рано утром, чтобы привезти улов, который потом попадает на столы в города и поселки.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портах работают краны, склады и корабли. Здесь загружают и разгружают товары, которые путешествуют между странами, поэтому порт похож на большой и очень занятый морской перекресток.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морском берегу люди купаются, загорают и гуляют. Шум волн, свежий воздух и простор помогают отдохнуть, а детям особенно нравится собирать ракушки и смотреть на прибой.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наблюдают за морем, считают животных, изучают воду и берег. Их работа помогает лучше понимать природу и замечать, как человек влияет на морскую жизнь.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967" y="3040230"/>
            <a:ext cx="2797793" cy="15764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морю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оставить на пляже пакеты, бутылки и обертки, их легко унесет ветром или водой. Такой мусор попадает в море и долго там не исчезает.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распадается на мелкие кусочки и становится опасным для птиц и морских животных. Они могут принять его за еду или запутаться в нем.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пятна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Попавшая в воду нефть покрывает поверхность тонкой пленкой и мешает жить рыбам, птицам и растениям. Морю очень трудно быстро восстановиться после такого загрязнения.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вылова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рыбы вылавливают слишком много, морским жителям становится труднее находить пищу и поддерживать равновесие в природе. Это влияет на всю морскую цепочку жизни.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движение судов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шум кораблей тревожит морских животных и мешает им ориентироваться. Чем спокойнее море, тем легче его обитателям жить и находить друг друга.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море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прогулкой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с собой пакет для мусора и многоразовую бутылку. Так на берегу не останется лишних отходов, а отдых станет аккуратнее и приятнее.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бросайте пластик, стекло и бумагу в песок или воду. Если увидите чужой мусор, лучше убрать его — море любит заботливых помощников.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отходы и экономьте воду каждый день. Маленькие привычки выглядят простыми, но именно они помогают сохранить море чистым и живым.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ученые изучают морские глубины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Батискафы и другие подводные аппараты опускаются туда, где человеку без помощи техники не выжить. Они помогают увидеть глубокие впадины и дно моря своими глазами.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датчики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приборы измеряют температуру, соленость, течение и глубину воды. Благодаря этим данным ученые лучше понимают, как меняется море и что в нем происходит.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изучают, где живут рыбы, киты, медузы и другие обитатели. Это помогает узнать, какие места особенно важны для морской жизни.
</a:t>
            </a:r>
            <a:endParaRPr lang="en-US" sz="1072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изучено еще не полностью, поэтому ученые все время находят что-то новое. Каждое открытие делает морскую науку интереснее и помогает беречь природу.
</a:t>
            </a:r>
            <a:endParaRPr lang="en-US" sz="9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сказках и легендах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путешественники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легендах морем часто отправляются храбрые капитаны. Они плывут к далеким берегам, преодолевают штормы и обязательно находят выход даже из трудной истории.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Русалки и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сказках умеет быть волшебным: в нем могут жить русалки и другие удивительные существа. Такие истории особенно нравятся тем, кто любит мечтать.
</a:t>
            </a:r>
            <a:endParaRPr lang="en-US" sz="132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Корабли-призраки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легендах встречаются таинственные корабли, которые появляются будто из тумана. Они делают рассказы загадочными и немного щекочут воображение.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на дне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часто прячет сундуки с золотом и драгоценностями. Поэтому в сказках оно кажется не только красивым, но и полным неожиданных тайн и приключений.
</a:t>
            </a:r>
            <a:endParaRPr lang="en-US" sz="13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водой, и моря сильно влияют на жизнь планеты.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напоминает, как важно беречь морскую воду, животных и берега, ведь от них зависит климат, путешествия людей и красота нашей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объединяет природу, людей и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умеет быть строгим и добрым, тихим и шумным. Оно кормит, помогает, удивляет и учит бережному отношению к планете. Поэтому море заслуживает нашей заботы и уважения.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2026-05-26T10:39:33Z</dcterms:created>
  <dcterms:modified xsi:type="dcterms:W3CDTF">2026-05-26T10:39:33Z</dcterms:modified>
</cp:coreProperties>
</file>