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меняются времена года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свой наклон и свой путь вокруг Солнца.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путешествует вокруг Солнца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по орбите, а её ось почти не меняет направление. Поэтому в разные месяцы полушария получают разное количество света и тепла, а вместе с ними меняются день, температура и даже настроение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становится холоднее, дни короче, а природа словно засыпает. На улицах появляются снег, иней и тёплые шарфы, без которых носу немного грустно и очень холодно.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больше всего света и тепла, поэтому растения растут особенно активно. Можно купаться, играть на улице и собирать спелые ягоды прямо с куста.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воздух становится прохладнее, листья желтеют и опадают, а птицы улетают. Люди собирают урожай, достают зонты и готовятся к встрече зимы.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световой день быстро растёт, снег тает, а деревья начинают зеленеть. Появляются первые цветы, ручьи и птицы, которые возвращаются домой после долгой дороги.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наклон важен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лучи скользят по поверхности, они хуже нагревают землю. Тогда температура становится ниже, а день кажется более коротким и прохладным.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Земли меняется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ось наклонена, поэтому солнечные лучи в течение года падают на поверхность не одинаково. Где свет приходит прямо, там теплее и светлее.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падают по-разному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путь Земли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Солнцу и от него меняется угол, под которым падают лучи. Поэтому где-то становится теплее, а где-то холоднее.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орбиты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занимает не ровно 365 дней, а чуть больше. Эти лишние часы постепенно накапливаются, и календарь иногда добавляет високосный день.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 суток и почти 6 часов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завершает путь, времена года снова повторяются. Они идут по кругу, как хорошо знакомая и очень надёжная природная карусель.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сезонов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начинает свой круг вокруг Солнца и уже сохраняет наклон оси. Из-за этого разные участки планеты получают разное количество света.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Северном полушарии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Северное полушарие оказывается наклонено к Солнцу. Лучи падают более прямо, поэтому земля, вода и воздух нагреваются сильнее.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это время становится длиннее, а Солнце поднимается выше над горизонтом. У природы хватает света и тепла, чтобы всё росло быстрее.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у нас лето, в Южном полушарии чаще бывает зима. Там солнечного света меньше, поэтому погода прохладнее и день короче.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Северном полушарии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Северное полушарие наклонено от Солнца. Лучи падают косо, поэтому поверхность Земли получает меньше тепла и остывает быстрее.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короче, а Солнце поднимается низко. Из-за этого снег и лёд дольше не тают, а воздух часто остаётся морозным.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же время в Южном полушарии обычно лето. Там света и тепла больше, и природа живёт совсем в другом ритме.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просыпается весна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слышны первые голоса перелётных птиц. Они летят обратно после долгого пути и снова ищут знакомые места для гнёзд. Воздух становится мягче, а на ветках всё чаще появляются молодые листочки.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и в садах распускаются первые цветы — осторожно, но очень красиво. Кажется, будто земля улыбается после зимнего сна. И сразу хочется идти гулять, любоваться яркими красками и искать самый смелый одуванчик.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открывают свои лепестки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Солнышко светит дольше, и снежные сугробы начинают тихо исчезать. По дорожкам бегут звонкие ручьи, будто торопятся рассказать всем: весна уже рядом. На деревьях набухают почки, а зелёная трава смело пробивается наружу.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ручьи бегут по двору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самый тёплый сезон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долго стоит высоко, поэтому дни становятся длинными и тёплыми. Растения растут быстро, а в садах и огородах созревают ягоды, овощи и фрукты.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чаще играют на улице, купаются, гуляют и радуются каникулaм. Природа в это время особенно яркая: зелёные деревья, тёплое небо и море зовут к приключениям.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ярких красках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словно устраивают модный показ. Сначала листья желтеют, потом краснеют и наконец тихо опадают на землю, шурша под ногами. Дворы становятся похожи на разноцветный ковёр, а воздух — на прохладный и свежий привет от нового сезона.
</a:t>
            </a:r>
            <a:endParaRPr lang="en-US" sz="1084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надевают золотые платья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тёплых дней чаще идут дожди, и на дорожках блестят лужи. На улицах раскрываются зонты, а дети с интересом обходят мокрые островки, словно это маленькие озёра. Осень умеет быть и красивой, и немного хмурой — в этом её особый характер.
</a:t>
            </a:r>
            <a:endParaRPr lang="en-US" sz="1154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зонтов и луж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и огородах идёт важная работа: люди собирают яблоки, морковь, тыквы и другие плоды. Корзины быстро наполняются, а в руках у всех появляется приятная усталость и хорошее настроение. Осень любит щедрость, и это заметно сразу.
</a:t>
            </a:r>
            <a:endParaRPr lang="en-US" sz="1095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собирают в корзины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поднимается низко, поэтому света и тепла становится меньше. Дни короткие, а воздух часто охлаждается ниже нуля, словно природа надела тёплую шапку.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 и мороз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появляются сугробы, на воде — лёд, а деревья и кусты отдыхают до весны. Даже следы зверей на снегу выглядят как маленькие зимние подписи.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покой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полушариях времена года не совпадают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Северное полушарие наклонено к Солнцу, оно получает больше света и тепла. В это же время Южное полушарие получает их меньше, поэтому там наступает зима.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шарообразная, поэтому солнечные лучи падают на разные её части под разным углом. Из-за этого тепло распределяется по планете неравномерно.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полгода положение меняется: к Солнцу наклоняется Южное полушарие. Тогда в нём становится теплее, а в Северном начинается холодный сезон.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почему на Земле не бывает одного и того же сезона сразу везде. Пока одни ребята лепят снеговика, другие уже бегут на пляж.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день и солнце в течение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 почти равны по длине. После этого светлая часть суток начинает увеличиваться, и весна уверенно вступает в свои права.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равноденствие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длинный день в году. Солнце поднимается высоко, а в Северном полушарии наступает время самых тёплых дней.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солнцестояние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короткий день в году. Солнце держится низко, и именно с этого момента светлое время суток снова начинает прибавляться.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солнцестояние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времена года влияют на растения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просыпаются после зимнего покоя. У них появляются новые побеги, листья и почки, а земля вокруг постепенно становится зелёной и живой.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рост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и кусты замедляют рост и готовятся к холодам. Листья меняют цвет и опадают, помогая растениям сохранить силы до весны.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почти не растут. Их жизнь как будто замирает, чтобы переждать мороз, а под снегом корни защищены от сильного холода.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получают много света и тепла. Они быстро растут, цветут и образуют плоды, чтобы потом дать семена следующему поколению.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цветение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времена года влияют на животных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звери делают запасы еды. Белки прячут орехи, чтобы зимой не искать корм под снегом, когда в лесу становится совсем непросто.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тоже умеют выбирать удобный сезон. Перелётные птицы улетают в тёплые края, а весной возвращаются, будто хорошо помнят дорогу домой.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впадают в спячку, чтобы пережить холод и нехватку пищи. Медведь, ёж и сурок экономят силы и спокойно ждут тёплых дней.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делится на четыре сезона, и это удобно для учебы, праздников и сельских работ.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календарный факт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помогают людям заранее менять одежду, планировать дела и не удивляться, когда летом нужен крем от солнца, а зимой — тёплые варежки.
</a:t>
            </a:r>
            <a:endParaRPr lang="en-US" sz="1351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делится на четыре сезона, и это удобно для учебы, праздников и сельских работ.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времена года — это не одно и то же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— это большой и сравнительно устойчивый отрезок года. Погода же может меняться даже за один день: утром светит солнце, а вечером идёт дождь.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нельзя судить о сезоне по одному прохладному дню. Летом бывает гроза, а зимой — оттепель, но общий ход природы всё равно остаётся прежним.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бы без наклона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земная ось не была наклонена, Солнце освещало бы Землю почти одинаково в течение всего года. Разница между сезонами стала бы очень слабой.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и ночи менялась бы гораздо меньше. Весной, летом, осенью и зимой погода была бы похожа друг на друга намного сильнее.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не получали бы привычных сезонных подсказок. Им было бы труднее знать, когда расти, запасать пищу или отдыхать.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наклон оси делает год интересным и разнообразным. Без него наша планета выглядела бы гораздо менее «переодетой».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годовом круге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Земля делает полный круг вокруг Солнца. Этот путь помогает сезонам повторяться снова и снова, словно в большом природном расписании.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орбите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Земля сохраняет примерно один и тот же наклон оси. Поэтому освещение полушарий меняется по кругу, а не случайно.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неизменный наклон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возвращаются каждый год в привычном порядке. Природа будто листает знакомую книгу и читает её заново.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сезонов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смены времён года раскрыт!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зависит от наклона земной оси и движения Земли вокруг Солнца. Поэтому меняются тепло, длина дня и жизнь природы, а наш год остаётся таким интересным.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2026-05-21T08:03:03Z</dcterms:created>
  <dcterms:modified xsi:type="dcterms:W3CDTF">2026-05-21T08:03:03Z</dcterms:modified>
</cp:coreProperties>
</file>