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царство Бактерии и его роль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Бактерии — древние и многочисленные организмы, влияющие на природу 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Антони ван Левенгук впервые увидел бактерии, положив начало микробиологии. В XIX веке ученые Пастер и Кох доказали их роль в болезнях и брожении, открыв важность бактерий для медицины и промышленности.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бактерий и их значение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прокариоты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без оформленного ядра. Их ДНК представляет собой кольцевую молекулу, позволяющую быстро передавать генетическую информацию.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простое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небольшие — от 0,5 до 5 микрометров. Простая внутренняя структура обеспечивает высокую адаптивность и скорость размножения.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Обитание в разнообразных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встречаются в почве, воде, организмах животных, а также в экстремальных местах, таких как горячие источники и ледники.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бактерий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и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плазматическая мембрана придают форму и защищают бактерию от внешних воздействий, обеспечивая устойчивость в разных средах.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рибосомы для синтеза белка и нуклеоид с кольцевой ДНК, где хранится наследственная информация бактерии.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передвижения и прикрепления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имеют жгутики для движения и ворсинки — пили для прикрепления к поверхностям и другим клеткам.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469" y="1162275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размеры бактерий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бактерии легко образуют скопления или цепочки, что помогает им закрепляться в среде обитания.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 бактерии чаще встречаются в почве и воде, некоторые способны образовывать споры для выживания.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бактерии с подвижным хвостом, часто встречающиеся в водной среде и участвующие в разложении веществ.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бактерии движутся закрученными движениями, благодаря чему эффективно перемещаются в жидкой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82" y="1734625"/>
            <a:ext cx="3371887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бактерий с вирусами и грибами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структуре и жизненным процессам для понимания особенностей микроорганизмов.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самостоятельно расти и размножаться, в отличие от вирусов.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способ размножения — бинарное деление: одна клетка делится на две идентичные. При благоприятных условиях процесс может проходить каждые 20 минут, обеспечивая быстрый рост популяции.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деления бактерии нуждаются в достаточном количестве питательных веществ и оптимальной температуре около 30–37°C. Эта скорость размножения позволяет бактериям быстро адаптироваться к изменениям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размножения бактерий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 бактериальной клетки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жизненного цикла бактерий и формирование спор при неблагоприятных условиях.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бактерий: автотрофы и гетеротрофы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бактерии, например цианобактерии, способны создавать органические вещества самостоятельно с помощью фотосинтеза или химосинтеза, используя энергию света или химических реакций.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бактерии, как кишечная палочка, получают энергию, расщепляя органические вещества из окружающей среды. Некоторые из них сапротрофы, разлагающие остатки растений 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разложении органических остатков, превращая их в питательные вещества и поддерживая плодородие почв.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связывают атмосферный азот, делая его доступным для растений и способствуя их росту.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они участвуют в круговороте углерода, серы и фосфора, возвращая элементы в природные циклы и поддерживая экосистемы.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круговороте веществ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и кисломолочные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играют ключевую роль в приготовлении йогурта, кефира и сыра. Они обеспечивают ферментацию, улучшая вкус и увеличивая срок хранения продуктов.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Пробиотики для здоровья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Бактерии-пробиотики поддерживают баланс микрофлоры кишечника, способствуя пищеварению и укрепляя иммунитет. Их добавляют в специальные лечебные препараты и продукты питания.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в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обогащают почву азотом, что повышает урожайность без использования химических удобрений. Их широко применяют для улучшения плодородия в органическом земледелии.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в жизни человека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инфекционные заболевания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опасные заболевания, включая ангину, туберкулёз и дизентерию. Они попадают в организм и поражают разные органы, вызывая воспаление и ухудшая самочувствие.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этими инфекциями применяют антибиотики, проводят вакцинацию и соблюдают санитарные нормы. Это помогает снижать распространение болезней и защищает здоровье населения.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бактерий значительно варьируется в разных экологических нишах, что влияет на их роль в экосистемах и здоровье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концентрация бактерий наблюдается в кишечнике, что подчёркивает их важность для пищеварения и иммунитета.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бактерий в окружающей среде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производят жизненно важные препараты, такие как человеческий инсулин и гормон роста, заменяя более сложные методы получения.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применяются для очистки сточных вод и разложения нефтяных загрязнений, что снижает вред окружающей среде и способствует её восстановлению.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активно используются в производстве витаминов группы B12, органических кислот и вакцин, что поддерживает современные медицинские и пищевые технологии.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биотехнологии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даёт бактериям возможность выживать в условиях засухи, высоких температур и химического воздействия, оставаясь жизнеспособными длительное время.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устойчивость бактерий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позволяет бактериям быстро приспосабливаться к новым средам и развивать устойчивость к лекарствам, что усложняет лечение инфекций.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способствует появлению новых вариантов и адаптивных форм, увеличивая шансы на выживание в изменяющихся условиях.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менять метаболические пути, используя разнообразные источники энергии, что увеличивает их экологическую нишу и роль в природе.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Антибиотики, такие как пенициллин и тетрациклин, действуют, разрушая клеточные стенки бактерий и прерывая их обмен веществ. Это эффективно подавляет рост патогенов.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длительное и неправильное использование антибиотиков приводит к появлению устойчивых штаммов — «супербактерий», которые сложно уничтожить привычными препаратами.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бактериальная устойчивость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снижает риск передачи бактерий и развития инфекций, поэтому личная гигиена является ключевым элементом профилактики.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термическая обработка продуктов уничтожает патогенные микроорганизмы, обеспечивая безопасность пищи для здоровья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продуктов при низких температурах замедляет рост бактерий, предотвращая порчу и распространение болезнетворных агентов.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соблюдение санитарных норм в учреждениях здоровья помогают контролировать распространение инфекций в сообществе.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профилактики бактериальных инфекций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генетической информацией у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обмениваться генами через плазмиды, что помогает выявлять принципы наследственности и мутации. Это способствует разработке новых биотехнологических методов.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Escherichia coli — ключ к биохимическому исследованию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бактерий широко применяется в лабораториях для изучения основных процессов клетки, включая обмен веществ и деление. Простота и быстрота их роста облегчают получение результатов.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как модельные организмы для науки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5 лет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антибиотиков и биопрепаратов, устойчивых к резистентности, а также улучшение понимания взаимодействия микробиома с человеческим здоровьем.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10 лет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применения бактерий в экологии для биоремедиации загрязнённых сред и создание эффективных биотоплив для устойчивого развития.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перспектива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для разложения пластика и других трудноразрушаемых отходов, что поможет значительно снизить глобальное загрязнение.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бактерий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фундаментальную роль в жизни планеты, а их изучение открывает новые возможности в медицине и экологии. Противодействие патогенным видам остаётся главной задачей науки.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важность биологических исследований бактерий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2026-05-08T01:26:01Z</dcterms:created>
  <dcterms:modified xsi:type="dcterms:W3CDTF">2026-05-08T01:26:01Z</dcterms:modified>
</cp:coreProperties>
</file>