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стран мира: географические различия политических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влияет на устройство власти и развитие государств?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география изучает не только границы государств, но и то, как внутри них распределены полномочия, каковы роль выборов, статус регионов и влияние территории на управление страной.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власти на карте мира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распространённая форма правления сегодня — республика; монархии сохраняются главным образом как исторически сложившиеся модели государственного устройства.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Республиканская форма доминирует, а абсолютные монархии остаются редкими исключениями.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правления в мире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политической карте мира, 2024
</a:t>
            </a:r>
            <a:endParaRPr lang="en-US" sz="13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64279"/>
            <a:ext cx="3934500" cy="15564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возглавляет государство, как передаётся власть и какую роль играет парламент.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полномочия парламента, тем выше участие общества в управлении и ниже концентрация власти у одного лица.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правления по основным признакам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форм правления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государства по трём основаниям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на общепринятой политико-географической классификации государств.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Унитарные государства: единая система управления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унитарном государстве действует одна конституция и единая система законов, что делает управление более согласованным и понятным для граждан на всей территории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решения принимаются центральной властью, а регионы получают только те полномочия, которые им переданы законом и не связаны с политическим суверенитетом.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автономия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единицы могут решать местные вопросы, но не обладают собственным государственным статусом и не формируют отдельную систему суверенной власти.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распространены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характерна для Франции, Японии, Египта и Польши, особенно когда территория сравнительно компактна, а традиции централизованного управления устойчивы.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Федерации: разделение полномочий между центром и регионами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Конституционное разделение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федерации субъекты имеют собственные органы власти и закреплённые конституцией полномочия, которые не могут быть произвольно отменены центральной властью.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общегосударственные решения и региональные компетенции, поэтому управление строится как система согласования интересов центра и территорий.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Федеративная модель помогает учитывать различия в размере территории, численности населения, хозяйственной специализации и этническом составе.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федерациям относятся США, Германия, Индия, Россия, Бразилия, Канада и Австралия, где региональный фактор заметно влияет на организацию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выбор модели управления связан не только с политикой, но и с масштабом территории и неоднородностью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Федерация даёт регионам больше самостоятельности, а унитарная модель упрощает управление и усиливает роль центра.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Федерация и унитарное государство: различия по ключевым признакам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политико-географическая характеристика государств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Республики: выборность власти и ответственность перед гражданами
</a:t>
            </a:r>
            <a:endParaRPr lang="en-US" sz="1973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Выборный глава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республике глава государства получает полномочия через выборы — напрямую от граждан или через парламент, а не по наследству.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Президентская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президентской республике президент занимает центральное место в системе исполнительной власти и обычно несёт широкий объём полномочий по управлению страной.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парламентской республике правительство опирается на большинство в парламенте и сохраняет доверие только пока поддерживается депутатами.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смешанной республике полномочия президента и правительства разделены сложнее, что требует более тонкого баланса между исполнительной и представительной властью.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05429"/>
            <a:ext cx="3805200" cy="1576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по-разному формируются правительство, распределяются полномочия и действует механизм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республики определяет баланс власти: от доминирования президента до ведущей роли парламента и их сочетания.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Президентская, парламентская и смешанная республика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республиканских форм правления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Монархии современного мира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монархии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современных монархий власть монарха ограничена конституцией и парламентом. Он выполняет прежде всего представительские и церемониальные функции, а реальное управление осуществляют избранные органы власти.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конституционных монархий относятся Великобритания, Швеция, Япония, Испания, Нидерланды, Дания и Норвегия. Эти страны показывают, что монархия может сочетаться с демократическими институтами.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монарха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 обычно символизирует историческую преемственность государства, участвует в официальных церемониях и представляет страну на международном уровне. Его полномочия строго определены законом и традицией.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абсолютные монархии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Абсолютные монархии сегодня встречаются значительно реже и сосредоточивают основные политические полномочия в руках правящей династии. Такой тип устройства сохраняется лишь в отдельных государствах и заметно отличается от конституционной модели.
</a:t>
            </a:r>
            <a:endParaRPr lang="en-US" sz="11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статистику, а сравнительную выраженность признаков режима. Чем выше балл, тем свободнее политическая среда и шире участие общества в принятии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отличается максимальной открытостью, тогда как авторитарные и особенно тоталитарные модели ограничивают конкуренцию, контроль над властью и свободу общества.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режимы: уровень свободы и концентрации власти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экспертная оценка по общим признакам политических режимов.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как основа государственного устройства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юридическая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определяет основные правила жизни государства и обладает высшей юридической силой. Все остальные законы должны соответствовать ее положениям, иначе они могут быть признаны недействительными.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основном законе закрепляются форма правления, территориальное устройство и система органов власти. Именно поэтому конституция задает рамки для работы парламента, правительства, суда и главы государства.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граждан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не только распределяет полномочия, но и закрепляет права и свободы человека. Это делает ее ключевым документом, который защищает граждан от произвольных решений государства.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роль в федерациях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федеративных государствах конституция особенно важна, потому что фиксирует разделение компетенций между центром и субъектами. Она помогает согласовать единство страны с правом регионов на самостоятельность.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закона в государстве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порядок прохождения законопроекта в парламентской системе и варианты согласования в двухпалатном парламенте.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Двухпалатные парламенты и представительство территорий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палата: голос граждан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палата обычно формируется по численности населения и отражает прямую политическую волю избирателей. Именно здесь чаще возникают острые дебаты о бюджете, законах и социальных приоритетах, потому что она ближе всего к повседневным запросам общества.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палата: голос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палата нередко создается для того, чтобы учитывать интересы регионов и сохранять баланс внутри государства. В федерациях это особенно важно: такой механизм помогает не допустить, чтобы одна часть страны полностью доминировала над другой.
</a:t>
            </a:r>
            <a:endParaRPr lang="en-US" sz="13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политическая система страны складывается из нескольких признаков одновременно: формы правления, территориального устройства и политического режима.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 может сочетать разные элементы устройства: монархию или республику, унитарность или федерализм, демократию или авторитарные черты. Именно это делает сравнение государств особенно важным.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стран и сочетание форм правления и территориального устройства
</a:t>
            </a:r>
            <a:endParaRPr lang="en-US" sz="199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характеристик государств по состоянию на современный период.
</a:t>
            </a:r>
            <a:endParaRPr lang="en-US" sz="10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2791" y="3289668"/>
            <a:ext cx="1344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79066" y="3295401"/>
            <a:ext cx="138300" cy="1229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5978" y="3301548"/>
            <a:ext cx="138300" cy="11064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страны выбирают разные модели государственного устройства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преемственность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Давние традиции государственного управления часто сохраняются даже после реформ. Если монархия или сильный центр долго определяли жизнь страны, они могут остаться важной частью политической культуры.
</a:t>
            </a:r>
            <a:endParaRPr lang="en-US" sz="987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территории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государства сложнее управлять из одного центра, поэтому они чаще выбирают федеративную модель. Она позволяет распределять полномочия и учитывать различия между удаленными регионами.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современные государства унаследовали административные границы, правовые нормы и институты от колониального периода. Это заметно повлияло на их конституции, форму правления и территориальное устройство.
</a:t>
            </a:r>
            <a:endParaRPr lang="en-US" sz="956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развития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ресурсы, транспортная связанность и качество управления влияют на выбор модели государства. Более развитые институты обычно позволяют сложнее распределять полномочия и лучше согласовывать интересы центра и регионов.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населения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стране живут разные народы, языковые группы или религиозные общности, система власти нередко строится так, чтобы каждая территория имела свой уровень самостоятельности и представительства.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институты делают государство предсказуемым: граждане понимают правила, а власть действует в понятных правовых рамках, а не по случаю.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правовая защищенность, прозрачность и баланс ветвей власти, тем устойчивее политическая система и ниже риск кризиса.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6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устойчивости государственной системы
</a:t>
            </a:r>
            <a:endParaRPr lang="en-US" sz="2266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ключевых институциональных факторов устойчивости государства.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тенденции государственного устройства в XX–XXI веках
</a:t>
            </a:r>
            <a:endParaRPr lang="en-US" sz="1763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сохранялись монархии, колониальные империи и жестко централизованные модели власти. Политические права населения были ограничены, а участие граждан в управлении оставалось низким.
</a:t>
            </a:r>
            <a:endParaRPr lang="en-US" sz="1056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
</a:t>
            </a:r>
            <a:pPr algn="ctr" indent="0" marL="0">
              <a:lnSpc>
                <a:spcPct val="100000"/>
              </a:lnSpc>
              <a:buNone/>
            </a:pPr>
            <a:r>
              <a:rPr lang="en-US" sz="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Расширились конституционализм, парламентаризм и международное признание прав человека. Многие государства закрепили в конституциях принципы выборности власти, разделения полномочий и судебной защиты прав.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
</a:t>
            </a:r>
            <a:pPr algn="ctr" indent="0" marL="0">
              <a:lnSpc>
                <a:spcPct val="100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и Африке возникли новые независимые государства. Значительная их часть выбрала республиканскую форму правления и унитарное устройство, стремясь укрепить единство и управляемость.
</a:t>
            </a:r>
            <a:endParaRPr lang="en-US" sz="106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XX–XXI век
</a:t>
            </a:r>
            <a:pPr algn="ctr" indent="0" marL="0">
              <a:lnSpc>
                <a:spcPct val="100000"/>
              </a:lnSpc>
              <a:buNone/>
            </a:pPr>
            <a:r>
              <a:rPr lang="en-US" sz="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Сосуществуют демократические, авторитарные и монархические модели. Главный вопрос современности — как совместить национальное единство, права граждан, региональную автономию и политическую стабильность.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 — ключ к пониманию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правления, территориальное устройство и политический режим вместе объясняют, как устроена власть, насколько самостоятельны регионы и какова устойчивость государства в современных условиях.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2026-06-03T03:33:06Z</dcterms:created>
  <dcterms:modified xsi:type="dcterms:W3CDTF">2026-06-03T03:33:06Z</dcterms:modified>
</cp:coreProperties>
</file>