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Право: порядок, свобода и ответственность в обществе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право регулирует жизнь людей, организаций и государства.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обществу нужно право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упорядочивает отношения, снижает конфликты и защищает свободы. Оно прошло путь от обычаев и религиозных предписаний к современной системе, основанной на Конституции РФ, законности, равенстве и справедливости.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права и его основные признаки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— это система норм, которые устанавливаются или признаются государством, обязательны для всех и защищаются государственным принуждением.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признаки включают нормативность, общеобязательность, формальную определённость и системность: нормы закреплены в официальных источниках и действуют не избирательно.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связано с реальными жизненными отношениями: оно регулирует поведение людей, организаций и органов власти, задавая для них единые правила.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морали, право имеет юридическую силу: за его нарушение наступает ответственность, предусмотренная законом и подтверждаемая государством.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— Конституция РФ: она обладает высшей юридической силой и действует на всей территории страны, определяя основы правовой 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 юридической силе находятся федеральные конституционные законы, федеральные законы, кодексы, указы Президента и постановления Правительства.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Российской Федерации применяются по установленным правилам и могут иметь приоритет при противоречии с внутренним законом.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акты субъектов РФ и муниципальные акты действуют в пределах своей компетенции и не должны противоречить актам более высокой силы.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российского права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права и их предмет регулирования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жизненные сферы охватывают разные отрасли права.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правовая система регулирует и государственное устройство, и личные отношения, и ответственность за нарушения.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обществознания; Конституция РФ; основные отрасли российского права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прав человека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прав дополняют друг друга: без личных свобод невозможно реализовать участие в общественной и культурной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имеют личные и социально-экономические права: они создают основу для безопасности, развития и равных возможностей.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учебная классификация прав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высшая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правовой системы стоит не государство, а личность с её достоинством, свободой и правами. Именно поэтому Конституция задаёт общие правила, которым подчиняются все другие законы и решения власти. На иллюстрации это подчёркивает сам образ основного закона.
</a:t>
            </a:r>
            <a:endParaRPr lang="en-US" sz="122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закрепляет, что все люди равны перед законом и судом. Эта норма важна для школьника не меньше, чем для взрослого: она означает запрет дискриминации, единые правила и одинаковую правовую защиту для каждого.
</a:t>
            </a:r>
            <a:endParaRPr lang="en-US" sz="126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гражданина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Свободы не существуют без ответственности. Конституционные обязанности показывают, что участие в жизни государства предполагает уважение к закону, заботу об историческом наследии и выполнение установленных требований. Такой баланс делает правовой порядок устойчивым.
</a:t>
            </a:r>
            <a:endParaRPr lang="en-US" sz="1187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 как фундамент прав и свобод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принимается и вступает в силу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прохождения законопроекта в российской правовой системе.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несовершеннолетних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Несовершеннолетний имеет право на имя, образование, охрану здоровья, защиту чести и достоинства, а также на выражение собственного мнения в значимых для него вопросах.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взросления расширяется гражданская самостоятельность: с 14 лет появляются новые возможности в имущественных отношениях и отдельных сделках в пределах дееспособности.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возрастает и ответственность: подросток должен соблюдать правила школы, нормы закона и учитывать последствия своих поступков для себя и окружающих.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16 лет по ряду правонарушений может наступать административная ответственность, а за отдельные деяния — и раньше, если это прямо предусмотрено законом.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юридической ответственности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практике важны не только санкции, но и основания их применения: один и тот же поступок может затрагивать разные виды ответственности.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общественная опасность нарушения, тем строже меры воздействия и тем серьёзнее правовые последствия.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обществознания; общие положения российского права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530242"/>
            <a:ext cx="3604200" cy="20830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состава правонарушения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из каких элементов складывается правонарушение и почему для юридической ответственности необходимо установить каждый из них.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один элемент не доказан, привлечь человека к ответственности нельзя. Состав правонарушения служит юридической основой для оценки деяния.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теории права о составе правонарушения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173467"/>
            <a:ext cx="750900" cy="667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защищает права в суде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общей юрисдикции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Рассматривают большинство гражданских, административных и уголовных дел. Именно сюда обращаются граждане, когда спор затрагивает их права, обязанности или законные интересы.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Конституционный Суд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Проверяет, соответствуют ли законы и иные акты Конституции РФ. Его решения помогают защитить основные принципы правового государства и конституционные права граждан.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Арбитражные суды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Разрешают экономические споры между организациями и предпринимателями. Они проверяют законность договоров, расчётов, санкций и иных действий в сфере бизнеса.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Апелляция и исполнение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суда сторона может его обжаловать, а затем добиться исполнения акта. Это делает судебную защиту не формальной, а реально действующей.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улице и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во дворе нарушен покой жильцов, а рядом подростки снимают конфликт на телефон. Полиция реагирует на сообщение, пресекает нарушение и обеспечивает безопасность людей. Так охрана порядка превращается из абстрактной нормы в повседневную защиту.
</a:t>
            </a:r>
            <a:endParaRPr lang="en-US" sz="892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закона и расследование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обращения гражданина прокуратура оценивает, были ли соблюдены требования закона, а следователь собирает доказательства по делу. Эти органы действуют по-разному, но вместе помогают установить факты и восстановить справедливость в рамках процедуры.
</a:t>
            </a:r>
            <a:endParaRPr lang="en-US" sz="945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интересов и сделок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вместе с родителями оформляет важную сделку и получает разъяснение у нотариуса, а при споре ему нужен адвокат. Один удостоверяет юридически значимые действия, другой защищает человека, когда его права необходимо отстаивать.
</a:t>
            </a:r>
            <a:endParaRPr lang="en-US" sz="101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правоохранительных органов в действии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защита нарушенного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общем порядке защиты прав: от фиксации нарушения до исполнения решения и оценки собранных доказательств.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правовые ситуации подростка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ситуации особенно близки старшеклассникам: они возникают дома, в школе, в магазине и в сети, поэтому требуют внимательности к срокам и доказательствам.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подростки сталкиваются с цифровыми рисками и вопросами защиты данных. Практическая правовая грамотность нужна не только для споров, но и для повседневной осторожности.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жизненных ситуаций подростков; без привязки к статистике
</a:t>
            </a:r>
            <a:endParaRPr lang="en-US" sz="10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 в международном праве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1959: Декларация прав ребёнка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ООН сформулировал первые международные ориентиры защиты детей и признал их особую нужду в заботе, безопасности и уважении человеческого достоинства.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1989: Конвенция ООН о правах ребёнка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закрепила право ребёнка на жизнь, развитие, образование, здоровье, семью и выражение мнения, а также обязала государства учитывать наилучшие интересы ребёнка.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применение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стандарты дополняют национальные гарантии и особенно важны в образовании, медицине и судопроизводстве, когда требуется усиленная защита несовершеннолетних.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правовую культуру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культура начинается со знания норм и понимания того, какие права принадлежат человеку, а какие обязанности он обязан соблюдать в семье, школе и обществе.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проявляется в привычке действовать законно: уважать чужие права, не злоупотреблять своими возможностями и уметь спокойно разрешать конфликт через предусмотренные процедуры.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Правосознание укрепляется через личный опыт: чем чаще человек соблюдает правила и видит их справедливое применение, тем ниже риск бытовых нарушений и правового нигилизма.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30663"/>
            <a:ext cx="4176900" cy="18643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Мораль, обычай и право: сравнение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три регулятора поведения и показывает, чем они похожи по содержанию, но различаются по форме и способу защиты.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нормы регулируют поведение, но право отличается обязательностью и возможностью государственного принуждения. Именно поэтому оно имеет особую юридическую силу.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понятий морали, обычая и права в обществознании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в цифровой среде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важно бережно обращаться с персональными данными, проверять источники информации и не пересылать чужие материалы без разрешения. Неосторожная публикация может повлечь правовые последствия даже для подростка.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платежи, цифровая подпись и онлайн-покупки удобны, но требуют внимательности к паролям, настройкам конфиденциальности и условиям сервиса. Правовая грамотность в сети защищает деньги, репутацию и авторские права.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помогает жить свободно и ответственно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не только устанавливает границы, но и защищает человека. Чем лучше старшеклассник понимает нормы и способы их применения, тем увереннее он отстаивает свои интересы и уважает чужие.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2026-05-25T13:55:50Z</dcterms:created>
  <dcterms:modified xsi:type="dcterms:W3CDTF">2026-05-25T13:55:50Z</dcterms:modified>
</cp:coreProperties>
</file>